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70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75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60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21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41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34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42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82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68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17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6941-FA35-4349-B81F-9E4DB9F0371F}" type="datetimeFigureOut">
              <a:rPr lang="de-DE" smtClean="0"/>
              <a:t>30.11.2022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8C3C-B299-4E36-8BC7-495053334AA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4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111" y="-10169"/>
            <a:ext cx="4897820" cy="69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21" y="10955"/>
            <a:ext cx="4842506" cy="68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52" y="-10874"/>
            <a:ext cx="4854634" cy="6868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04" y="0"/>
            <a:ext cx="484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11" y="-42041"/>
            <a:ext cx="4911509" cy="69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45" y="-27590"/>
            <a:ext cx="4887309" cy="6917121"/>
          </a:xfrm>
        </p:spPr>
      </p:pic>
    </p:spTree>
    <p:extLst>
      <p:ext uri="{BB962C8B-B14F-4D97-AF65-F5344CB8AC3E}">
        <p14:creationId xmlns:p14="http://schemas.microsoft.com/office/powerpoint/2010/main" val="27293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Mueller</dc:creator>
  <cp:lastModifiedBy>BERTRAND Hélène</cp:lastModifiedBy>
  <cp:revision>4</cp:revision>
  <dcterms:created xsi:type="dcterms:W3CDTF">2022-07-03T16:36:37Z</dcterms:created>
  <dcterms:modified xsi:type="dcterms:W3CDTF">2022-11-30T17:07:26Z</dcterms:modified>
</cp:coreProperties>
</file>