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FD3EC-5BE2-F8BD-B67A-E016CF6D1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8AF95A-D035-D34C-8A2C-478262130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2273EB-321C-C46C-0C2E-912EF521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98D-3D4D-4836-9D29-7A4A7E345C7F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3D4ABF-B7E0-5727-858E-8F92ABC4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A7A5BB-DCAE-156E-862B-BAF8DEB2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3821-3A98-4911-8DF8-7179CAEFD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64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4CFBA1-39FF-3BB6-F193-D86DF252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7F5827-2FB2-F0F7-C683-B1448F1EC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C29318-310C-E7E6-0EDE-04ABEC6A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98D-3D4D-4836-9D29-7A4A7E345C7F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6D6A5B-3820-7404-8FF8-3547513E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427A9B-397C-6F3F-365C-0A0BF49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3821-3A98-4911-8DF8-7179CAEFD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29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67CE1DF-0F7D-006D-C5C5-C3EE9E832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5CB03A-F6B8-3B90-2B13-633C3DF5A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93239C-6B89-D630-6562-014C5FE8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98D-3D4D-4836-9D29-7A4A7E345C7F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CB6BC9-E315-3B6B-9D0E-5BEFDAD0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3DDB13-3C91-1D36-D5FA-72A3E499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3821-3A98-4911-8DF8-7179CAEFD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02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3016D-8036-5987-927B-F4BB6495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4688A3-4F5D-92D3-A619-0C12C63CC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C76452-02BD-3CB3-8A94-D97E0625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98D-3D4D-4836-9D29-7A4A7E345C7F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4F1CD2-77A3-CEE9-F198-73E85E05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47E99A-FDD9-5A5A-A80A-A2C5932F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3821-3A98-4911-8DF8-7179CAEFD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11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57A01-0EE7-1C7F-267D-40204770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E634C2-3AF5-4C12-B620-B610120BA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8D05DB-B162-4BBD-2D3D-C99C94D6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98D-3D4D-4836-9D29-7A4A7E345C7F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A85A2D-6D32-04FE-C334-F1C3BBA6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F2D851-6C07-A969-777F-BC4E0F94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3821-3A98-4911-8DF8-7179CAEFD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89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83862-4DA5-EA40-FEB3-2F338876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8CF3D5-9B09-4D8D-875F-550DA30AB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CCDCBD-6FDA-876C-7BA2-2A4501AAF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9C528E-5120-97E1-7FAC-E2EDC69B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98D-3D4D-4836-9D29-7A4A7E345C7F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B5F7BC-1785-8F06-D6C5-F0A778F03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5A1BFB-6DA7-4124-377E-096497E7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3821-3A98-4911-8DF8-7179CAEFD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61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7E923-EE6A-00D9-82E0-E79EF9E9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628434-FE38-5963-A90C-8ED30621C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4F2F18-11A4-C4B3-0913-A8A2F71CA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43048F-9B2D-2DA0-778F-8F806FB4F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DAC1FF-76B7-500C-EDFD-B350D75EE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F0DA0C-02E5-4C31-34A4-D714534B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98D-3D4D-4836-9D29-7A4A7E345C7F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037F7DA-D7D1-C60F-DD42-868B7619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8F2FDC-0DA5-C978-D7B7-1D86C283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3821-3A98-4911-8DF8-7179CAEFD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44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BE555-F72B-11C3-16E2-A8B787C3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91AE37-478C-30BE-3A80-4DB65088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98D-3D4D-4836-9D29-7A4A7E345C7F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B282CD-1AC8-B84B-1220-E199A351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B2EC50-CAC9-8D9E-BCA1-6294A29A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3821-3A98-4911-8DF8-7179CAEFD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54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BECB29-5E5A-2926-7998-0B8D38E08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98D-3D4D-4836-9D29-7A4A7E345C7F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6780B7-B8C6-6A09-B621-0A361211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59B288-B29F-2D4D-5BBB-B3402D35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3821-3A98-4911-8DF8-7179CAEFD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15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1E5D2-D57D-C31A-5019-BEAD1F80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12CEF-E128-A262-7615-934B7E040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B86632-E4F8-0AAB-7C52-789D28D08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6E6A4D-BE81-8DDC-A047-173C7855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98D-3D4D-4836-9D29-7A4A7E345C7F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74BC0A-66A4-DDBA-BDDC-819792C4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7D6F75-B627-C85D-43CA-F536C212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3821-3A98-4911-8DF8-7179CAEFD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53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E8308-1F9C-D64E-3029-93FFA9BF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A4F8F72-F8D4-9CC7-855A-D1A07DAE1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BB90E8-B772-8A55-675E-06945DE96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36A8DE-6687-9BD2-F0B2-787AFA61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98D-3D4D-4836-9D29-7A4A7E345C7F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421BBE-B381-AA6D-FD6E-A4AB0056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C76DF2-3041-8021-A6A7-649F4DAA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3821-3A98-4911-8DF8-7179CAEFD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2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261D29-B508-58E4-B04E-83DB24ED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2D982D-ADE7-C360-4DF1-2D3B22534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21E52E-0B68-3F9D-A0DD-8787C1051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B598D-3D4D-4836-9D29-7A4A7E345C7F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38F58E-09AD-2ED1-F453-3C99E67C8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77FC2C-E16D-757D-E2EB-111BA3E76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3821-3A98-4911-8DF8-7179CAEFD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39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93F9C-9A39-FA88-A51D-A0FDF0A14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Idées de décoration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92B4E4-70F2-4906-D1B8-90331D768B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Photos prises lors de la rencontre nationale d’octobre 2023</a:t>
            </a:r>
          </a:p>
        </p:txBody>
      </p:sp>
    </p:spTree>
    <p:extLst>
      <p:ext uri="{BB962C8B-B14F-4D97-AF65-F5344CB8AC3E}">
        <p14:creationId xmlns:p14="http://schemas.microsoft.com/office/powerpoint/2010/main" val="274690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ACF18-234B-BE05-371E-8BC68200C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4A4A2A-3A9B-2813-6D13-0C7BFB8DF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DDB2E6-1B00-64FF-C0AB-2E2C40589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68" y="681037"/>
            <a:ext cx="9697803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3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C8C559-5051-37A5-FB16-FCF8B22A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6289948-E4E5-312F-1739-BFC42EC2A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0" y="660898"/>
            <a:ext cx="5684980" cy="426373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06AF9FC-4195-6273-6DB0-6B9E78AE1A46}"/>
              </a:ext>
            </a:extLst>
          </p:cNvPr>
          <p:cNvSpPr txBox="1"/>
          <p:nvPr/>
        </p:nvSpPr>
        <p:spPr>
          <a:xfrm>
            <a:off x="2500177" y="5569545"/>
            <a:ext cx="8534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faire un cœur tressé, délimiter le cœur de la taille souhaitée sur un support rigide et </a:t>
            </a:r>
          </a:p>
          <a:p>
            <a:r>
              <a:rPr lang="fr-FR" dirty="0"/>
              <a:t>marquer le pourtour avec des épingles à grosses têtes ou des clous </a:t>
            </a:r>
          </a:p>
          <a:p>
            <a:r>
              <a:rPr lang="fr-FR" dirty="0"/>
              <a:t>pour tendre la chainette faite par l’assemblée et remplir le cœur.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37385E9-D6B8-078F-C4B7-38135C88B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236" y="660897"/>
            <a:ext cx="3910689" cy="42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5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41D099-CD5F-9054-524E-30632E6B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F269A1E-0E06-A779-5F85-19BCC5EAE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F2F7D94-AE52-664C-C039-4CB4E8BFD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07" y="343183"/>
            <a:ext cx="7098432" cy="617163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2C5B425-3D42-C956-DB27-9E9D365B0894}"/>
              </a:ext>
            </a:extLst>
          </p:cNvPr>
          <p:cNvSpPr txBox="1"/>
          <p:nvPr/>
        </p:nvSpPr>
        <p:spPr>
          <a:xfrm>
            <a:off x="2074126" y="6145485"/>
            <a:ext cx="632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Vous pouvez comme sur la photo rajouter une colombe au centre</a:t>
            </a:r>
          </a:p>
        </p:txBody>
      </p:sp>
    </p:spTree>
    <p:extLst>
      <p:ext uri="{BB962C8B-B14F-4D97-AF65-F5344CB8AC3E}">
        <p14:creationId xmlns:p14="http://schemas.microsoft.com/office/powerpoint/2010/main" val="74311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8D066-35F9-DFB8-D4BA-9936671C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7D4B7AD-632D-1A53-2CC7-DFC93FBF6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98D5862-7638-5B30-BD46-9E30AD4A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766" y="987937"/>
            <a:ext cx="7732155" cy="456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5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9002B-827E-BB2F-9190-0F6C8C8D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202D300-5023-8BCC-8538-CE2BB8429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7022015-2518-0A26-D2F6-C0538601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64" y="456116"/>
            <a:ext cx="6446387" cy="62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5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571CC-F3AD-33CB-EBD4-627ADA40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1535D1D-8F89-C148-239E-6CB55EC5A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39" y="1068523"/>
            <a:ext cx="6811253" cy="5108440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C046CCF-0EE8-80A4-9AB1-22446AF0DAC6}"/>
              </a:ext>
            </a:extLst>
          </p:cNvPr>
          <p:cNvSpPr txBox="1"/>
          <p:nvPr/>
        </p:nvSpPr>
        <p:spPr>
          <a:xfrm>
            <a:off x="2062976" y="5622208"/>
            <a:ext cx="7450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Des éléments de décoration; olives et huile d’olive, dates, grenades, agrumes </a:t>
            </a:r>
          </a:p>
          <a:p>
            <a:r>
              <a:rPr lang="fr-FR" dirty="0"/>
              <a:t>Service à thé, menthe fraiche …</a:t>
            </a:r>
          </a:p>
        </p:txBody>
      </p:sp>
    </p:spTree>
    <p:extLst>
      <p:ext uri="{BB962C8B-B14F-4D97-AF65-F5344CB8AC3E}">
        <p14:creationId xmlns:p14="http://schemas.microsoft.com/office/powerpoint/2010/main" val="36277464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Grand écran</PresentationFormat>
  <Paragraphs>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Idées de décoration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Idées de décoration </dc:title>
  <dc:creator>Trésorière JMP</dc:creator>
  <cp:lastModifiedBy>Trésorière JMP</cp:lastModifiedBy>
  <cp:revision>1</cp:revision>
  <dcterms:created xsi:type="dcterms:W3CDTF">2023-11-23T18:02:01Z</dcterms:created>
  <dcterms:modified xsi:type="dcterms:W3CDTF">2023-11-23T18:02:12Z</dcterms:modified>
</cp:coreProperties>
</file>