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8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E92C2F-2890-4468-9FDC-8A282397D262}" type="doc">
      <dgm:prSet loTypeId="urn:microsoft.com/office/officeart/2005/8/layout/cycle8" loCatId="cycle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B645A6D-5E5D-4C07-8BB4-94C166A0497F}">
      <dgm:prSet custT="1"/>
      <dgm:spPr/>
      <dgm:t>
        <a:bodyPr/>
        <a:lstStyle/>
        <a:p>
          <a:r>
            <a:rPr lang="fr-FR" sz="2400" b="1" dirty="0">
              <a:latin typeface="Abadi" panose="020B0604020104020204" pitchFamily="34" charset="0"/>
            </a:rPr>
            <a:t>5 projets</a:t>
          </a:r>
        </a:p>
      </dgm:t>
    </dgm:pt>
    <dgm:pt modelId="{04B1122C-AA25-4B4B-AA8A-99F20133DAD1}" type="parTrans" cxnId="{618269B3-A3B3-4A9A-89BA-772C89D33D14}">
      <dgm:prSet/>
      <dgm:spPr/>
      <dgm:t>
        <a:bodyPr/>
        <a:lstStyle/>
        <a:p>
          <a:endParaRPr lang="fr-FR"/>
        </a:p>
      </dgm:t>
    </dgm:pt>
    <dgm:pt modelId="{4E5F5424-01A4-42DF-8266-BF1AD9A7C82D}" type="sibTrans" cxnId="{618269B3-A3B3-4A9A-89BA-772C89D33D14}">
      <dgm:prSet/>
      <dgm:spPr/>
      <dgm:t>
        <a:bodyPr/>
        <a:lstStyle/>
        <a:p>
          <a:endParaRPr lang="fr-FR"/>
        </a:p>
      </dgm:t>
    </dgm:pt>
    <dgm:pt modelId="{2A1A91CE-302F-4B5A-A2DC-F2F73D08F051}">
      <dgm:prSet custT="1"/>
      <dgm:spPr/>
      <dgm:t>
        <a:bodyPr/>
        <a:lstStyle/>
        <a:p>
          <a:r>
            <a:rPr lang="fr-FR" sz="1800" b="1" dirty="0">
              <a:latin typeface="Abadi" panose="020B0604020104020204" pitchFamily="34" charset="0"/>
            </a:rPr>
            <a:t>1.</a:t>
          </a:r>
          <a:r>
            <a:rPr lang="fr-FR" sz="1800" b="1" baseline="0" dirty="0">
              <a:latin typeface="Abadi" panose="020B0604020104020204" pitchFamily="34" charset="0"/>
            </a:rPr>
            <a:t> Action Chrétienne en Orient  6000€</a:t>
          </a:r>
          <a:endParaRPr lang="fr-FR" sz="1800" b="1" dirty="0">
            <a:latin typeface="Abadi" panose="020B0604020104020204" pitchFamily="34" charset="0"/>
          </a:endParaRPr>
        </a:p>
      </dgm:t>
    </dgm:pt>
    <dgm:pt modelId="{28C942E9-1196-4E8F-A09E-47916048E5FA}" type="parTrans" cxnId="{DD2B0E7B-F907-4BF3-A90C-6394EE38A494}">
      <dgm:prSet/>
      <dgm:spPr/>
      <dgm:t>
        <a:bodyPr/>
        <a:lstStyle/>
        <a:p>
          <a:endParaRPr lang="fr-FR"/>
        </a:p>
      </dgm:t>
    </dgm:pt>
    <dgm:pt modelId="{11BD359A-C3B8-4F53-8F31-E3A200A54499}" type="sibTrans" cxnId="{DD2B0E7B-F907-4BF3-A90C-6394EE38A494}">
      <dgm:prSet/>
      <dgm:spPr/>
      <dgm:t>
        <a:bodyPr/>
        <a:lstStyle/>
        <a:p>
          <a:endParaRPr lang="fr-FR"/>
        </a:p>
      </dgm:t>
    </dgm:pt>
    <dgm:pt modelId="{84AA7E79-7D44-4D6D-A6E2-3A44A64A864A}">
      <dgm:prSet custT="1"/>
      <dgm:spPr/>
      <dgm:t>
        <a:bodyPr/>
        <a:lstStyle/>
        <a:p>
          <a:r>
            <a:rPr lang="fr-FR" sz="1800" b="1" dirty="0">
              <a:latin typeface="Abadi" panose="020B0604020104020204" pitchFamily="34" charset="0"/>
            </a:rPr>
            <a:t>2. Mission 21, Ramallah </a:t>
          </a:r>
        </a:p>
        <a:p>
          <a:r>
            <a:rPr lang="fr-FR" sz="1800" b="1" dirty="0">
              <a:latin typeface="Abadi" panose="020B0604020104020204" pitchFamily="34" charset="0"/>
            </a:rPr>
            <a:t>10 000€  </a:t>
          </a:r>
        </a:p>
      </dgm:t>
    </dgm:pt>
    <dgm:pt modelId="{22437974-90F6-489F-8235-B6F2FEBE8440}" type="parTrans" cxnId="{70A71CC6-A847-4B78-B508-7197F7ECC55B}">
      <dgm:prSet/>
      <dgm:spPr/>
      <dgm:t>
        <a:bodyPr/>
        <a:lstStyle/>
        <a:p>
          <a:endParaRPr lang="fr-FR"/>
        </a:p>
      </dgm:t>
    </dgm:pt>
    <dgm:pt modelId="{51A1C132-04DA-4162-997E-F0662CDB70CB}" type="sibTrans" cxnId="{70A71CC6-A847-4B78-B508-7197F7ECC55B}">
      <dgm:prSet/>
      <dgm:spPr/>
      <dgm:t>
        <a:bodyPr/>
        <a:lstStyle/>
        <a:p>
          <a:endParaRPr lang="fr-FR"/>
        </a:p>
      </dgm:t>
    </dgm:pt>
    <dgm:pt modelId="{B97A97D9-95AD-46E3-AEEF-E306197AFEFA}">
      <dgm:prSet custT="1"/>
      <dgm:spPr/>
      <dgm:t>
        <a:bodyPr/>
        <a:lstStyle/>
        <a:p>
          <a:r>
            <a:rPr lang="fr-FR" sz="1300" b="1" dirty="0">
              <a:latin typeface="Abadi" panose="020B0604020104020204" pitchFamily="34" charset="0"/>
            </a:rPr>
            <a:t>3</a:t>
          </a:r>
          <a:r>
            <a:rPr lang="fr-FR" sz="1800" b="1" dirty="0">
              <a:latin typeface="Abadi" panose="020B0604020104020204" pitchFamily="34" charset="0"/>
            </a:rPr>
            <a:t>. Secours catholique – Caritas – </a:t>
          </a:r>
        </a:p>
        <a:p>
          <a:r>
            <a:rPr lang="fr-FR" sz="1800" b="1" dirty="0">
              <a:latin typeface="Abadi" panose="020B0604020104020204" pitchFamily="34" charset="0"/>
            </a:rPr>
            <a:t>10 000€</a:t>
          </a:r>
        </a:p>
      </dgm:t>
    </dgm:pt>
    <dgm:pt modelId="{7C7CC520-726D-4626-B0B4-996DD2DA41D7}" type="parTrans" cxnId="{88F34322-13C8-4619-8275-0745413D5558}">
      <dgm:prSet/>
      <dgm:spPr/>
      <dgm:t>
        <a:bodyPr/>
        <a:lstStyle/>
        <a:p>
          <a:endParaRPr lang="fr-FR"/>
        </a:p>
      </dgm:t>
    </dgm:pt>
    <dgm:pt modelId="{3A070B4F-C6B4-4430-B261-5D9C20C0B9BD}" type="sibTrans" cxnId="{88F34322-13C8-4619-8275-0745413D5558}">
      <dgm:prSet/>
      <dgm:spPr/>
      <dgm:t>
        <a:bodyPr/>
        <a:lstStyle/>
        <a:p>
          <a:endParaRPr lang="fr-FR"/>
        </a:p>
      </dgm:t>
    </dgm:pt>
    <dgm:pt modelId="{AFA58022-AC28-44EA-8399-E9096D752AC2}">
      <dgm:prSet custT="1"/>
      <dgm:spPr/>
      <dgm:t>
        <a:bodyPr/>
        <a:lstStyle/>
        <a:p>
          <a:r>
            <a:rPr lang="fr-FR" sz="1800" b="1" dirty="0">
              <a:latin typeface="Abadi" panose="020B0604020104020204" pitchFamily="34" charset="0"/>
            </a:rPr>
            <a:t>4. CCFD Terre Solidaire </a:t>
          </a:r>
        </a:p>
        <a:p>
          <a:r>
            <a:rPr lang="fr-FR" sz="1800" b="1" dirty="0">
              <a:latin typeface="Abadi" panose="020B0604020104020204" pitchFamily="34" charset="0"/>
            </a:rPr>
            <a:t> 10 000€</a:t>
          </a:r>
        </a:p>
      </dgm:t>
    </dgm:pt>
    <dgm:pt modelId="{4802D481-5CCA-4EAF-ACF4-4FDBB698D697}" type="parTrans" cxnId="{59DEC398-1CFC-40A3-96DE-7A6863A81321}">
      <dgm:prSet/>
      <dgm:spPr/>
      <dgm:t>
        <a:bodyPr/>
        <a:lstStyle/>
        <a:p>
          <a:endParaRPr lang="fr-FR"/>
        </a:p>
      </dgm:t>
    </dgm:pt>
    <dgm:pt modelId="{71689C42-BA50-4388-B956-315E7FD58C09}" type="sibTrans" cxnId="{59DEC398-1CFC-40A3-96DE-7A6863A81321}">
      <dgm:prSet/>
      <dgm:spPr/>
      <dgm:t>
        <a:bodyPr/>
        <a:lstStyle/>
        <a:p>
          <a:endParaRPr lang="fr-FR"/>
        </a:p>
      </dgm:t>
    </dgm:pt>
    <dgm:pt modelId="{BE05B620-D4A8-4CA9-8B90-6B8909E81EFD}">
      <dgm:prSet custT="1"/>
      <dgm:spPr/>
      <dgm:t>
        <a:bodyPr/>
        <a:lstStyle/>
        <a:p>
          <a:r>
            <a:rPr lang="fr-FR" sz="1800" b="1" dirty="0">
              <a:latin typeface="Abadi" panose="020B0604020104020204" pitchFamily="34" charset="0"/>
            </a:rPr>
            <a:t>5.</a:t>
          </a:r>
          <a:r>
            <a:rPr lang="fr-FR" sz="1800" b="1" baseline="0" dirty="0">
              <a:latin typeface="Abadi" panose="020B0604020104020204" pitchFamily="34" charset="0"/>
            </a:rPr>
            <a:t> Crèche de Bethléem 10 000€</a:t>
          </a:r>
          <a:endParaRPr lang="fr-FR" sz="1800" b="1" dirty="0">
            <a:latin typeface="Abadi" panose="020B0604020104020204" pitchFamily="34" charset="0"/>
          </a:endParaRPr>
        </a:p>
      </dgm:t>
    </dgm:pt>
    <dgm:pt modelId="{301DF700-A83F-4604-80BA-841D2D966AEB}" type="parTrans" cxnId="{A2E2CD5F-99FB-4C72-A898-5117AE389EDC}">
      <dgm:prSet/>
      <dgm:spPr/>
      <dgm:t>
        <a:bodyPr/>
        <a:lstStyle/>
        <a:p>
          <a:endParaRPr lang="fr-FR"/>
        </a:p>
      </dgm:t>
    </dgm:pt>
    <dgm:pt modelId="{9DB6885A-2904-410F-A7B9-5EDC572A6CAF}" type="sibTrans" cxnId="{A2E2CD5F-99FB-4C72-A898-5117AE389EDC}">
      <dgm:prSet/>
      <dgm:spPr/>
      <dgm:t>
        <a:bodyPr/>
        <a:lstStyle/>
        <a:p>
          <a:endParaRPr lang="fr-FR"/>
        </a:p>
      </dgm:t>
    </dgm:pt>
    <dgm:pt modelId="{2A314BA2-788A-4793-93D0-E81795FFA7EB}" type="pres">
      <dgm:prSet presAssocID="{D0E92C2F-2890-4468-9FDC-8A282397D262}" presName="compositeShape" presStyleCnt="0">
        <dgm:presLayoutVars>
          <dgm:chMax val="7"/>
          <dgm:dir/>
          <dgm:resizeHandles val="exact"/>
        </dgm:presLayoutVars>
      </dgm:prSet>
      <dgm:spPr/>
    </dgm:pt>
    <dgm:pt modelId="{1E0DA1BA-6591-420D-8F4E-10C3D4D26928}" type="pres">
      <dgm:prSet presAssocID="{D0E92C2F-2890-4468-9FDC-8A282397D262}" presName="wedge1" presStyleLbl="node1" presStyleIdx="0" presStyleCnt="6"/>
      <dgm:spPr/>
    </dgm:pt>
    <dgm:pt modelId="{2CADBA37-8B96-4AB8-9580-14CA1839276E}" type="pres">
      <dgm:prSet presAssocID="{D0E92C2F-2890-4468-9FDC-8A282397D262}" presName="dummy1a" presStyleCnt="0"/>
      <dgm:spPr/>
    </dgm:pt>
    <dgm:pt modelId="{C1D70F73-776A-47FA-8F3B-967C739CD4C2}" type="pres">
      <dgm:prSet presAssocID="{D0E92C2F-2890-4468-9FDC-8A282397D262}" presName="dummy1b" presStyleCnt="0"/>
      <dgm:spPr/>
    </dgm:pt>
    <dgm:pt modelId="{9E75A201-4E3F-4D6D-8C7B-46FC4C9AF6B3}" type="pres">
      <dgm:prSet presAssocID="{D0E92C2F-2890-4468-9FDC-8A282397D262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CF68B4CF-E5D1-4E00-B0AC-AFAE8D90E27F}" type="pres">
      <dgm:prSet presAssocID="{D0E92C2F-2890-4468-9FDC-8A282397D262}" presName="wedge2" presStyleLbl="node1" presStyleIdx="1" presStyleCnt="6"/>
      <dgm:spPr/>
    </dgm:pt>
    <dgm:pt modelId="{6C4E500F-78B7-4F5B-8B2E-97CBD136B730}" type="pres">
      <dgm:prSet presAssocID="{D0E92C2F-2890-4468-9FDC-8A282397D262}" presName="dummy2a" presStyleCnt="0"/>
      <dgm:spPr/>
    </dgm:pt>
    <dgm:pt modelId="{C007433D-B1E0-4673-BC13-306543FB65ED}" type="pres">
      <dgm:prSet presAssocID="{D0E92C2F-2890-4468-9FDC-8A282397D262}" presName="dummy2b" presStyleCnt="0"/>
      <dgm:spPr/>
    </dgm:pt>
    <dgm:pt modelId="{E785239C-AF04-4FE6-A237-5E25FF359E00}" type="pres">
      <dgm:prSet presAssocID="{D0E92C2F-2890-4468-9FDC-8A282397D262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21D787E0-C3F0-46D9-A125-00152AEDC457}" type="pres">
      <dgm:prSet presAssocID="{D0E92C2F-2890-4468-9FDC-8A282397D262}" presName="wedge3" presStyleLbl="node1" presStyleIdx="2" presStyleCnt="6"/>
      <dgm:spPr/>
    </dgm:pt>
    <dgm:pt modelId="{ED917737-CA30-41E1-B44E-4CDD52613C0C}" type="pres">
      <dgm:prSet presAssocID="{D0E92C2F-2890-4468-9FDC-8A282397D262}" presName="dummy3a" presStyleCnt="0"/>
      <dgm:spPr/>
    </dgm:pt>
    <dgm:pt modelId="{6050A6AD-55C8-4999-86E1-7FC30589F8D1}" type="pres">
      <dgm:prSet presAssocID="{D0E92C2F-2890-4468-9FDC-8A282397D262}" presName="dummy3b" presStyleCnt="0"/>
      <dgm:spPr/>
    </dgm:pt>
    <dgm:pt modelId="{F2FA66B8-A2F8-43D3-AEB9-AB275F0D4A7D}" type="pres">
      <dgm:prSet presAssocID="{D0E92C2F-2890-4468-9FDC-8A282397D262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02705183-2992-4525-A6B0-B0B09E418AC7}" type="pres">
      <dgm:prSet presAssocID="{D0E92C2F-2890-4468-9FDC-8A282397D262}" presName="wedge4" presStyleLbl="node1" presStyleIdx="3" presStyleCnt="6"/>
      <dgm:spPr/>
    </dgm:pt>
    <dgm:pt modelId="{43C58678-5B46-43EB-8254-31B96DB4B571}" type="pres">
      <dgm:prSet presAssocID="{D0E92C2F-2890-4468-9FDC-8A282397D262}" presName="dummy4a" presStyleCnt="0"/>
      <dgm:spPr/>
    </dgm:pt>
    <dgm:pt modelId="{29A7BB42-F8E5-4D04-B025-0890EF6AF678}" type="pres">
      <dgm:prSet presAssocID="{D0E92C2F-2890-4468-9FDC-8A282397D262}" presName="dummy4b" presStyleCnt="0"/>
      <dgm:spPr/>
    </dgm:pt>
    <dgm:pt modelId="{B7B49E64-DAC4-4C51-8BA7-4E5E471D563B}" type="pres">
      <dgm:prSet presAssocID="{D0E92C2F-2890-4468-9FDC-8A282397D262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391A3BB6-C27D-4496-8C88-A118970818A5}" type="pres">
      <dgm:prSet presAssocID="{D0E92C2F-2890-4468-9FDC-8A282397D262}" presName="wedge5" presStyleLbl="node1" presStyleIdx="4" presStyleCnt="6"/>
      <dgm:spPr/>
    </dgm:pt>
    <dgm:pt modelId="{4091B94B-9306-423F-BFD6-43FC87457620}" type="pres">
      <dgm:prSet presAssocID="{D0E92C2F-2890-4468-9FDC-8A282397D262}" presName="dummy5a" presStyleCnt="0"/>
      <dgm:spPr/>
    </dgm:pt>
    <dgm:pt modelId="{84B691AA-02B1-4975-892F-976C7CE4E864}" type="pres">
      <dgm:prSet presAssocID="{D0E92C2F-2890-4468-9FDC-8A282397D262}" presName="dummy5b" presStyleCnt="0"/>
      <dgm:spPr/>
    </dgm:pt>
    <dgm:pt modelId="{CCEFD4F8-6544-4C57-9EFF-1C75682ADB14}" type="pres">
      <dgm:prSet presAssocID="{D0E92C2F-2890-4468-9FDC-8A282397D262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A50DE5D3-B6B0-4EF6-AA51-405BAE6CD8AA}" type="pres">
      <dgm:prSet presAssocID="{D0E92C2F-2890-4468-9FDC-8A282397D262}" presName="wedge6" presStyleLbl="node1" presStyleIdx="5" presStyleCnt="6"/>
      <dgm:spPr/>
    </dgm:pt>
    <dgm:pt modelId="{BAE23101-E767-49E3-97BA-28486DAAFFDE}" type="pres">
      <dgm:prSet presAssocID="{D0E92C2F-2890-4468-9FDC-8A282397D262}" presName="dummy6a" presStyleCnt="0"/>
      <dgm:spPr/>
    </dgm:pt>
    <dgm:pt modelId="{9B4BC344-CBED-4D6E-821D-154522E81E8C}" type="pres">
      <dgm:prSet presAssocID="{D0E92C2F-2890-4468-9FDC-8A282397D262}" presName="dummy6b" presStyleCnt="0"/>
      <dgm:spPr/>
    </dgm:pt>
    <dgm:pt modelId="{364055A9-F8DF-4234-899E-741882764C97}" type="pres">
      <dgm:prSet presAssocID="{D0E92C2F-2890-4468-9FDC-8A282397D262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  <dgm:pt modelId="{BBCDCF65-D9F9-4D0F-9788-E0258501F688}" type="pres">
      <dgm:prSet presAssocID="{4E5F5424-01A4-42DF-8266-BF1AD9A7C82D}" presName="arrowWedge1" presStyleLbl="fgSibTrans2D1" presStyleIdx="0" presStyleCnt="6"/>
      <dgm:spPr/>
    </dgm:pt>
    <dgm:pt modelId="{345FFBCE-9CDC-4B75-A7C5-6B5230FF9033}" type="pres">
      <dgm:prSet presAssocID="{11BD359A-C3B8-4F53-8F31-E3A200A54499}" presName="arrowWedge2" presStyleLbl="fgSibTrans2D1" presStyleIdx="1" presStyleCnt="6"/>
      <dgm:spPr/>
    </dgm:pt>
    <dgm:pt modelId="{A543FB47-8266-4E70-90C4-620C01F61E2D}" type="pres">
      <dgm:prSet presAssocID="{51A1C132-04DA-4162-997E-F0662CDB70CB}" presName="arrowWedge3" presStyleLbl="fgSibTrans2D1" presStyleIdx="2" presStyleCnt="6"/>
      <dgm:spPr/>
    </dgm:pt>
    <dgm:pt modelId="{7DC61ABA-C4EA-4CCE-A20A-3488482CFA5F}" type="pres">
      <dgm:prSet presAssocID="{3A070B4F-C6B4-4430-B261-5D9C20C0B9BD}" presName="arrowWedge4" presStyleLbl="fgSibTrans2D1" presStyleIdx="3" presStyleCnt="6"/>
      <dgm:spPr/>
    </dgm:pt>
    <dgm:pt modelId="{5C53D393-DFD7-488A-9C9E-CE557BCCABA0}" type="pres">
      <dgm:prSet presAssocID="{71689C42-BA50-4388-B956-315E7FD58C09}" presName="arrowWedge5" presStyleLbl="fgSibTrans2D1" presStyleIdx="4" presStyleCnt="6"/>
      <dgm:spPr/>
    </dgm:pt>
    <dgm:pt modelId="{A39EC3FD-B868-4EB4-8605-8602F4C8F454}" type="pres">
      <dgm:prSet presAssocID="{9DB6885A-2904-410F-A7B9-5EDC572A6CAF}" presName="arrowWedge6" presStyleLbl="fgSibTrans2D1" presStyleIdx="5" presStyleCnt="6"/>
      <dgm:spPr/>
    </dgm:pt>
  </dgm:ptLst>
  <dgm:cxnLst>
    <dgm:cxn modelId="{9BCF2019-00F1-47D9-852B-DD516408E62B}" type="presOf" srcId="{B97A97D9-95AD-46E3-AEEF-E306197AFEFA}" destId="{B7B49E64-DAC4-4C51-8BA7-4E5E471D563B}" srcOrd="1" destOrd="0" presId="urn:microsoft.com/office/officeart/2005/8/layout/cycle8"/>
    <dgm:cxn modelId="{88F34322-13C8-4619-8275-0745413D5558}" srcId="{D0E92C2F-2890-4468-9FDC-8A282397D262}" destId="{B97A97D9-95AD-46E3-AEEF-E306197AFEFA}" srcOrd="3" destOrd="0" parTransId="{7C7CC520-726D-4626-B0B4-996DD2DA41D7}" sibTransId="{3A070B4F-C6B4-4430-B261-5D9C20C0B9BD}"/>
    <dgm:cxn modelId="{A2E2CD5F-99FB-4C72-A898-5117AE389EDC}" srcId="{D0E92C2F-2890-4468-9FDC-8A282397D262}" destId="{BE05B620-D4A8-4CA9-8B90-6B8909E81EFD}" srcOrd="5" destOrd="0" parTransId="{301DF700-A83F-4604-80BA-841D2D966AEB}" sibTransId="{9DB6885A-2904-410F-A7B9-5EDC572A6CAF}"/>
    <dgm:cxn modelId="{51556E4F-F63A-476F-88C8-10A58DEB94E4}" type="presOf" srcId="{9B645A6D-5E5D-4C07-8BB4-94C166A0497F}" destId="{1E0DA1BA-6591-420D-8F4E-10C3D4D26928}" srcOrd="0" destOrd="0" presId="urn:microsoft.com/office/officeart/2005/8/layout/cycle8"/>
    <dgm:cxn modelId="{667B6B71-6CF7-46CB-9304-AC7A8D70CEDC}" type="presOf" srcId="{84AA7E79-7D44-4D6D-A6E2-3A44A64A864A}" destId="{21D787E0-C3F0-46D9-A125-00152AEDC457}" srcOrd="0" destOrd="0" presId="urn:microsoft.com/office/officeart/2005/8/layout/cycle8"/>
    <dgm:cxn modelId="{DD2B0E7B-F907-4BF3-A90C-6394EE38A494}" srcId="{D0E92C2F-2890-4468-9FDC-8A282397D262}" destId="{2A1A91CE-302F-4B5A-A2DC-F2F73D08F051}" srcOrd="1" destOrd="0" parTransId="{28C942E9-1196-4E8F-A09E-47916048E5FA}" sibTransId="{11BD359A-C3B8-4F53-8F31-E3A200A54499}"/>
    <dgm:cxn modelId="{00684A85-7664-4501-9E7E-31EEB9F4085B}" type="presOf" srcId="{AFA58022-AC28-44EA-8399-E9096D752AC2}" destId="{391A3BB6-C27D-4496-8C88-A118970818A5}" srcOrd="0" destOrd="0" presId="urn:microsoft.com/office/officeart/2005/8/layout/cycle8"/>
    <dgm:cxn modelId="{A3797185-9C5B-4F33-A0CD-DCCCE391B248}" type="presOf" srcId="{84AA7E79-7D44-4D6D-A6E2-3A44A64A864A}" destId="{F2FA66B8-A2F8-43D3-AEB9-AB275F0D4A7D}" srcOrd="1" destOrd="0" presId="urn:microsoft.com/office/officeart/2005/8/layout/cycle8"/>
    <dgm:cxn modelId="{94F0E889-CE45-4E0C-A852-8601B8A61127}" type="presOf" srcId="{B97A97D9-95AD-46E3-AEEF-E306197AFEFA}" destId="{02705183-2992-4525-A6B0-B0B09E418AC7}" srcOrd="0" destOrd="0" presId="urn:microsoft.com/office/officeart/2005/8/layout/cycle8"/>
    <dgm:cxn modelId="{E116408C-C993-4D1B-AD69-4C570A6D1417}" type="presOf" srcId="{2A1A91CE-302F-4B5A-A2DC-F2F73D08F051}" destId="{CF68B4CF-E5D1-4E00-B0AC-AFAE8D90E27F}" srcOrd="0" destOrd="0" presId="urn:microsoft.com/office/officeart/2005/8/layout/cycle8"/>
    <dgm:cxn modelId="{B01FE190-0BAF-4135-9F3A-A048F5FA335A}" type="presOf" srcId="{9B645A6D-5E5D-4C07-8BB4-94C166A0497F}" destId="{9E75A201-4E3F-4D6D-8C7B-46FC4C9AF6B3}" srcOrd="1" destOrd="0" presId="urn:microsoft.com/office/officeart/2005/8/layout/cycle8"/>
    <dgm:cxn modelId="{59DEC398-1CFC-40A3-96DE-7A6863A81321}" srcId="{D0E92C2F-2890-4468-9FDC-8A282397D262}" destId="{AFA58022-AC28-44EA-8399-E9096D752AC2}" srcOrd="4" destOrd="0" parTransId="{4802D481-5CCA-4EAF-ACF4-4FDBB698D697}" sibTransId="{71689C42-BA50-4388-B956-315E7FD58C09}"/>
    <dgm:cxn modelId="{618269B3-A3B3-4A9A-89BA-772C89D33D14}" srcId="{D0E92C2F-2890-4468-9FDC-8A282397D262}" destId="{9B645A6D-5E5D-4C07-8BB4-94C166A0497F}" srcOrd="0" destOrd="0" parTransId="{04B1122C-AA25-4B4B-AA8A-99F20133DAD1}" sibTransId="{4E5F5424-01A4-42DF-8266-BF1AD9A7C82D}"/>
    <dgm:cxn modelId="{3600A7BD-1211-484E-A280-DC16E3563F17}" type="presOf" srcId="{BE05B620-D4A8-4CA9-8B90-6B8909E81EFD}" destId="{A50DE5D3-B6B0-4EF6-AA51-405BAE6CD8AA}" srcOrd="0" destOrd="0" presId="urn:microsoft.com/office/officeart/2005/8/layout/cycle8"/>
    <dgm:cxn modelId="{70A71CC6-A847-4B78-B508-7197F7ECC55B}" srcId="{D0E92C2F-2890-4468-9FDC-8A282397D262}" destId="{84AA7E79-7D44-4D6D-A6E2-3A44A64A864A}" srcOrd="2" destOrd="0" parTransId="{22437974-90F6-489F-8235-B6F2FEBE8440}" sibTransId="{51A1C132-04DA-4162-997E-F0662CDB70CB}"/>
    <dgm:cxn modelId="{E58484D7-94CB-425D-B7C6-21A607DE5856}" type="presOf" srcId="{BE05B620-D4A8-4CA9-8B90-6B8909E81EFD}" destId="{364055A9-F8DF-4234-899E-741882764C97}" srcOrd="1" destOrd="0" presId="urn:microsoft.com/office/officeart/2005/8/layout/cycle8"/>
    <dgm:cxn modelId="{ABE39DDA-5B9E-429C-B116-B915EAEF070E}" type="presOf" srcId="{D0E92C2F-2890-4468-9FDC-8A282397D262}" destId="{2A314BA2-788A-4793-93D0-E81795FFA7EB}" srcOrd="0" destOrd="0" presId="urn:microsoft.com/office/officeart/2005/8/layout/cycle8"/>
    <dgm:cxn modelId="{333788FA-5E44-4BEC-BD4D-FD7E13C95B91}" type="presOf" srcId="{AFA58022-AC28-44EA-8399-E9096D752AC2}" destId="{CCEFD4F8-6544-4C57-9EFF-1C75682ADB14}" srcOrd="1" destOrd="0" presId="urn:microsoft.com/office/officeart/2005/8/layout/cycle8"/>
    <dgm:cxn modelId="{7A8FCBFD-D1B5-4B6D-A18E-B8D1D29F75EB}" type="presOf" srcId="{2A1A91CE-302F-4B5A-A2DC-F2F73D08F051}" destId="{E785239C-AF04-4FE6-A237-5E25FF359E00}" srcOrd="1" destOrd="0" presId="urn:microsoft.com/office/officeart/2005/8/layout/cycle8"/>
    <dgm:cxn modelId="{F9B24BC0-67D4-4128-B8A1-1824C9197489}" type="presParOf" srcId="{2A314BA2-788A-4793-93D0-E81795FFA7EB}" destId="{1E0DA1BA-6591-420D-8F4E-10C3D4D26928}" srcOrd="0" destOrd="0" presId="urn:microsoft.com/office/officeart/2005/8/layout/cycle8"/>
    <dgm:cxn modelId="{F4657111-3AA6-415F-B1E0-DA76851A49BC}" type="presParOf" srcId="{2A314BA2-788A-4793-93D0-E81795FFA7EB}" destId="{2CADBA37-8B96-4AB8-9580-14CA1839276E}" srcOrd="1" destOrd="0" presId="urn:microsoft.com/office/officeart/2005/8/layout/cycle8"/>
    <dgm:cxn modelId="{30F2A5F6-088F-432E-9A58-E8F3720BC559}" type="presParOf" srcId="{2A314BA2-788A-4793-93D0-E81795FFA7EB}" destId="{C1D70F73-776A-47FA-8F3B-967C739CD4C2}" srcOrd="2" destOrd="0" presId="urn:microsoft.com/office/officeart/2005/8/layout/cycle8"/>
    <dgm:cxn modelId="{03812BC8-89ED-462F-81A9-B30AA29BB801}" type="presParOf" srcId="{2A314BA2-788A-4793-93D0-E81795FFA7EB}" destId="{9E75A201-4E3F-4D6D-8C7B-46FC4C9AF6B3}" srcOrd="3" destOrd="0" presId="urn:microsoft.com/office/officeart/2005/8/layout/cycle8"/>
    <dgm:cxn modelId="{B998E0B4-920F-48FF-B2BD-B7BEDC54CE4C}" type="presParOf" srcId="{2A314BA2-788A-4793-93D0-E81795FFA7EB}" destId="{CF68B4CF-E5D1-4E00-B0AC-AFAE8D90E27F}" srcOrd="4" destOrd="0" presId="urn:microsoft.com/office/officeart/2005/8/layout/cycle8"/>
    <dgm:cxn modelId="{24586F0B-D75F-4143-8008-A093D26D6C6C}" type="presParOf" srcId="{2A314BA2-788A-4793-93D0-E81795FFA7EB}" destId="{6C4E500F-78B7-4F5B-8B2E-97CBD136B730}" srcOrd="5" destOrd="0" presId="urn:microsoft.com/office/officeart/2005/8/layout/cycle8"/>
    <dgm:cxn modelId="{9EC40680-7D49-4201-80D4-EC32E9F7E4FA}" type="presParOf" srcId="{2A314BA2-788A-4793-93D0-E81795FFA7EB}" destId="{C007433D-B1E0-4673-BC13-306543FB65ED}" srcOrd="6" destOrd="0" presId="urn:microsoft.com/office/officeart/2005/8/layout/cycle8"/>
    <dgm:cxn modelId="{4609FD8D-1375-492D-896A-84618FB79286}" type="presParOf" srcId="{2A314BA2-788A-4793-93D0-E81795FFA7EB}" destId="{E785239C-AF04-4FE6-A237-5E25FF359E00}" srcOrd="7" destOrd="0" presId="urn:microsoft.com/office/officeart/2005/8/layout/cycle8"/>
    <dgm:cxn modelId="{CECBDB17-C784-445D-B8A0-37F3A86A2CEB}" type="presParOf" srcId="{2A314BA2-788A-4793-93D0-E81795FFA7EB}" destId="{21D787E0-C3F0-46D9-A125-00152AEDC457}" srcOrd="8" destOrd="0" presId="urn:microsoft.com/office/officeart/2005/8/layout/cycle8"/>
    <dgm:cxn modelId="{EF69945E-A74D-4DD0-80CF-684E625D186A}" type="presParOf" srcId="{2A314BA2-788A-4793-93D0-E81795FFA7EB}" destId="{ED917737-CA30-41E1-B44E-4CDD52613C0C}" srcOrd="9" destOrd="0" presId="urn:microsoft.com/office/officeart/2005/8/layout/cycle8"/>
    <dgm:cxn modelId="{0D825528-233E-4A74-8A83-8CD9CEF287ED}" type="presParOf" srcId="{2A314BA2-788A-4793-93D0-E81795FFA7EB}" destId="{6050A6AD-55C8-4999-86E1-7FC30589F8D1}" srcOrd="10" destOrd="0" presId="urn:microsoft.com/office/officeart/2005/8/layout/cycle8"/>
    <dgm:cxn modelId="{ABBCB401-769A-44A1-A841-8410349BA026}" type="presParOf" srcId="{2A314BA2-788A-4793-93D0-E81795FFA7EB}" destId="{F2FA66B8-A2F8-43D3-AEB9-AB275F0D4A7D}" srcOrd="11" destOrd="0" presId="urn:microsoft.com/office/officeart/2005/8/layout/cycle8"/>
    <dgm:cxn modelId="{11604A5D-BA36-48E1-9E7A-EB86D2BA4992}" type="presParOf" srcId="{2A314BA2-788A-4793-93D0-E81795FFA7EB}" destId="{02705183-2992-4525-A6B0-B0B09E418AC7}" srcOrd="12" destOrd="0" presId="urn:microsoft.com/office/officeart/2005/8/layout/cycle8"/>
    <dgm:cxn modelId="{171898C6-9C55-493D-8D32-0AB7D863265B}" type="presParOf" srcId="{2A314BA2-788A-4793-93D0-E81795FFA7EB}" destId="{43C58678-5B46-43EB-8254-31B96DB4B571}" srcOrd="13" destOrd="0" presId="urn:microsoft.com/office/officeart/2005/8/layout/cycle8"/>
    <dgm:cxn modelId="{64221C70-3876-4907-B2F5-169800DED46E}" type="presParOf" srcId="{2A314BA2-788A-4793-93D0-E81795FFA7EB}" destId="{29A7BB42-F8E5-4D04-B025-0890EF6AF678}" srcOrd="14" destOrd="0" presId="urn:microsoft.com/office/officeart/2005/8/layout/cycle8"/>
    <dgm:cxn modelId="{3D06089C-01C6-4AF3-9DA5-9E6E03CCF8E0}" type="presParOf" srcId="{2A314BA2-788A-4793-93D0-E81795FFA7EB}" destId="{B7B49E64-DAC4-4C51-8BA7-4E5E471D563B}" srcOrd="15" destOrd="0" presId="urn:microsoft.com/office/officeart/2005/8/layout/cycle8"/>
    <dgm:cxn modelId="{ADCFD25F-D6F7-4EFA-B62D-EE215AC94B90}" type="presParOf" srcId="{2A314BA2-788A-4793-93D0-E81795FFA7EB}" destId="{391A3BB6-C27D-4496-8C88-A118970818A5}" srcOrd="16" destOrd="0" presId="urn:microsoft.com/office/officeart/2005/8/layout/cycle8"/>
    <dgm:cxn modelId="{41B8716B-3196-4EB3-8E2C-1EC4E9CD8249}" type="presParOf" srcId="{2A314BA2-788A-4793-93D0-E81795FFA7EB}" destId="{4091B94B-9306-423F-BFD6-43FC87457620}" srcOrd="17" destOrd="0" presId="urn:microsoft.com/office/officeart/2005/8/layout/cycle8"/>
    <dgm:cxn modelId="{77E24F39-E233-4505-AEDF-CAB715BCA6FC}" type="presParOf" srcId="{2A314BA2-788A-4793-93D0-E81795FFA7EB}" destId="{84B691AA-02B1-4975-892F-976C7CE4E864}" srcOrd="18" destOrd="0" presId="urn:microsoft.com/office/officeart/2005/8/layout/cycle8"/>
    <dgm:cxn modelId="{6B61FD62-724B-4685-90B8-E2C5BC98F092}" type="presParOf" srcId="{2A314BA2-788A-4793-93D0-E81795FFA7EB}" destId="{CCEFD4F8-6544-4C57-9EFF-1C75682ADB14}" srcOrd="19" destOrd="0" presId="urn:microsoft.com/office/officeart/2005/8/layout/cycle8"/>
    <dgm:cxn modelId="{3929B9B0-E338-4E46-B257-EA21D5228D68}" type="presParOf" srcId="{2A314BA2-788A-4793-93D0-E81795FFA7EB}" destId="{A50DE5D3-B6B0-4EF6-AA51-405BAE6CD8AA}" srcOrd="20" destOrd="0" presId="urn:microsoft.com/office/officeart/2005/8/layout/cycle8"/>
    <dgm:cxn modelId="{CCCA8ABE-8018-48B9-96A7-05617679B146}" type="presParOf" srcId="{2A314BA2-788A-4793-93D0-E81795FFA7EB}" destId="{BAE23101-E767-49E3-97BA-28486DAAFFDE}" srcOrd="21" destOrd="0" presId="urn:microsoft.com/office/officeart/2005/8/layout/cycle8"/>
    <dgm:cxn modelId="{C652BBE4-7D5A-47E8-9A8F-2E653C890B0A}" type="presParOf" srcId="{2A314BA2-788A-4793-93D0-E81795FFA7EB}" destId="{9B4BC344-CBED-4D6E-821D-154522E81E8C}" srcOrd="22" destOrd="0" presId="urn:microsoft.com/office/officeart/2005/8/layout/cycle8"/>
    <dgm:cxn modelId="{C86088C1-554A-4510-8BC0-2CD7E2D0A4DC}" type="presParOf" srcId="{2A314BA2-788A-4793-93D0-E81795FFA7EB}" destId="{364055A9-F8DF-4234-899E-741882764C97}" srcOrd="23" destOrd="0" presId="urn:microsoft.com/office/officeart/2005/8/layout/cycle8"/>
    <dgm:cxn modelId="{76E6A68E-10E9-4CC9-8B55-DB3769A23134}" type="presParOf" srcId="{2A314BA2-788A-4793-93D0-E81795FFA7EB}" destId="{BBCDCF65-D9F9-4D0F-9788-E0258501F688}" srcOrd="24" destOrd="0" presId="urn:microsoft.com/office/officeart/2005/8/layout/cycle8"/>
    <dgm:cxn modelId="{9D3A5CE2-16E1-46AC-9045-33A653C5FA1F}" type="presParOf" srcId="{2A314BA2-788A-4793-93D0-E81795FFA7EB}" destId="{345FFBCE-9CDC-4B75-A7C5-6B5230FF9033}" srcOrd="25" destOrd="0" presId="urn:microsoft.com/office/officeart/2005/8/layout/cycle8"/>
    <dgm:cxn modelId="{DA4F9ED1-C977-4A51-A7B9-1C94EB46104A}" type="presParOf" srcId="{2A314BA2-788A-4793-93D0-E81795FFA7EB}" destId="{A543FB47-8266-4E70-90C4-620C01F61E2D}" srcOrd="26" destOrd="0" presId="urn:microsoft.com/office/officeart/2005/8/layout/cycle8"/>
    <dgm:cxn modelId="{4018D374-57AA-419F-BE2A-DAA2468CF6ED}" type="presParOf" srcId="{2A314BA2-788A-4793-93D0-E81795FFA7EB}" destId="{7DC61ABA-C4EA-4CCE-A20A-3488482CFA5F}" srcOrd="27" destOrd="0" presId="urn:microsoft.com/office/officeart/2005/8/layout/cycle8"/>
    <dgm:cxn modelId="{A1DE1439-4DBD-4F12-8C38-7408B3444994}" type="presParOf" srcId="{2A314BA2-788A-4793-93D0-E81795FFA7EB}" destId="{5C53D393-DFD7-488A-9C9E-CE557BCCABA0}" srcOrd="28" destOrd="0" presId="urn:microsoft.com/office/officeart/2005/8/layout/cycle8"/>
    <dgm:cxn modelId="{D07F3F99-231E-498A-AD9A-6C49E9069A9B}" type="presParOf" srcId="{2A314BA2-788A-4793-93D0-E81795FFA7EB}" destId="{A39EC3FD-B868-4EB4-8605-8602F4C8F454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0DA1BA-6591-420D-8F4E-10C3D4D26928}">
      <dsp:nvSpPr>
        <dsp:cNvPr id="0" name=""/>
        <dsp:cNvSpPr/>
      </dsp:nvSpPr>
      <dsp:spPr>
        <a:xfrm>
          <a:off x="434179" y="1034671"/>
          <a:ext cx="4052338" cy="4052338"/>
        </a:xfrm>
        <a:prstGeom prst="pie">
          <a:avLst>
            <a:gd name="adj1" fmla="val 16200000"/>
            <a:gd name="adj2" fmla="val 198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latin typeface="Abadi" panose="020B0604020104020204" pitchFamily="34" charset="0"/>
            </a:rPr>
            <a:t>5 projets</a:t>
          </a:r>
        </a:p>
      </dsp:txBody>
      <dsp:txXfrm>
        <a:off x="2556832" y="1552309"/>
        <a:ext cx="1061326" cy="820116"/>
      </dsp:txXfrm>
    </dsp:sp>
    <dsp:sp modelId="{CF68B4CF-E5D1-4E00-B0AC-AFAE8D90E27F}">
      <dsp:nvSpPr>
        <dsp:cNvPr id="0" name=""/>
        <dsp:cNvSpPr/>
      </dsp:nvSpPr>
      <dsp:spPr>
        <a:xfrm>
          <a:off x="482421" y="1118130"/>
          <a:ext cx="4052338" cy="4052338"/>
        </a:xfrm>
        <a:prstGeom prst="pie">
          <a:avLst>
            <a:gd name="adj1" fmla="val 19800000"/>
            <a:gd name="adj2" fmla="val 18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latin typeface="Abadi" panose="020B0604020104020204" pitchFamily="34" charset="0"/>
            </a:rPr>
            <a:t>1.</a:t>
          </a:r>
          <a:r>
            <a:rPr lang="fr-FR" sz="1800" b="1" kern="1200" baseline="0" dirty="0">
              <a:latin typeface="Abadi" panose="020B0604020104020204" pitchFamily="34" charset="0"/>
            </a:rPr>
            <a:t> Action Chrétienne en Orient  6000€</a:t>
          </a:r>
          <a:endParaRPr lang="fr-FR" sz="1800" b="1" kern="1200" dirty="0">
            <a:latin typeface="Abadi" panose="020B0604020104020204" pitchFamily="34" charset="0"/>
          </a:endParaRPr>
        </a:p>
      </dsp:txBody>
      <dsp:txXfrm>
        <a:off x="3232222" y="2758362"/>
        <a:ext cx="1109568" cy="795995"/>
      </dsp:txXfrm>
    </dsp:sp>
    <dsp:sp modelId="{21D787E0-C3F0-46D9-A125-00152AEDC457}">
      <dsp:nvSpPr>
        <dsp:cNvPr id="0" name=""/>
        <dsp:cNvSpPr/>
      </dsp:nvSpPr>
      <dsp:spPr>
        <a:xfrm>
          <a:off x="434179" y="1201589"/>
          <a:ext cx="4052338" cy="4052338"/>
        </a:xfrm>
        <a:prstGeom prst="pie">
          <a:avLst>
            <a:gd name="adj1" fmla="val 180000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latin typeface="Abadi" panose="020B0604020104020204" pitchFamily="34" charset="0"/>
            </a:rPr>
            <a:t>2. Mission 21, Ramallah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latin typeface="Abadi" panose="020B0604020104020204" pitchFamily="34" charset="0"/>
            </a:rPr>
            <a:t>10 000€  </a:t>
          </a:r>
        </a:p>
      </dsp:txBody>
      <dsp:txXfrm>
        <a:off x="2556832" y="3940295"/>
        <a:ext cx="1061326" cy="820116"/>
      </dsp:txXfrm>
    </dsp:sp>
    <dsp:sp modelId="{02705183-2992-4525-A6B0-B0B09E418AC7}">
      <dsp:nvSpPr>
        <dsp:cNvPr id="0" name=""/>
        <dsp:cNvSpPr/>
      </dsp:nvSpPr>
      <dsp:spPr>
        <a:xfrm>
          <a:off x="337694" y="1201589"/>
          <a:ext cx="4052338" cy="4052338"/>
        </a:xfrm>
        <a:prstGeom prst="pie">
          <a:avLst>
            <a:gd name="adj1" fmla="val 5400000"/>
            <a:gd name="adj2" fmla="val 90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 dirty="0">
              <a:latin typeface="Abadi" panose="020B0604020104020204" pitchFamily="34" charset="0"/>
            </a:rPr>
            <a:t>3</a:t>
          </a:r>
          <a:r>
            <a:rPr lang="fr-FR" sz="1800" b="1" kern="1200" dirty="0">
              <a:latin typeface="Abadi" panose="020B0604020104020204" pitchFamily="34" charset="0"/>
            </a:rPr>
            <a:t>. Secours catholique – Caritas –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latin typeface="Abadi" panose="020B0604020104020204" pitchFamily="34" charset="0"/>
            </a:rPr>
            <a:t>10 000€</a:t>
          </a:r>
        </a:p>
      </dsp:txBody>
      <dsp:txXfrm>
        <a:off x="1206053" y="3940295"/>
        <a:ext cx="1061326" cy="820116"/>
      </dsp:txXfrm>
    </dsp:sp>
    <dsp:sp modelId="{391A3BB6-C27D-4496-8C88-A118970818A5}">
      <dsp:nvSpPr>
        <dsp:cNvPr id="0" name=""/>
        <dsp:cNvSpPr/>
      </dsp:nvSpPr>
      <dsp:spPr>
        <a:xfrm>
          <a:off x="289452" y="1118130"/>
          <a:ext cx="4052338" cy="4052338"/>
        </a:xfrm>
        <a:prstGeom prst="pie">
          <a:avLst>
            <a:gd name="adj1" fmla="val 9000000"/>
            <a:gd name="adj2" fmla="val 126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latin typeface="Abadi" panose="020B0604020104020204" pitchFamily="34" charset="0"/>
            </a:rPr>
            <a:t>4. CCFD Terre Solidaire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latin typeface="Abadi" panose="020B0604020104020204" pitchFamily="34" charset="0"/>
            </a:rPr>
            <a:t> 10 000€</a:t>
          </a:r>
        </a:p>
      </dsp:txBody>
      <dsp:txXfrm>
        <a:off x="482421" y="2758362"/>
        <a:ext cx="1109568" cy="795995"/>
      </dsp:txXfrm>
    </dsp:sp>
    <dsp:sp modelId="{A50DE5D3-B6B0-4EF6-AA51-405BAE6CD8AA}">
      <dsp:nvSpPr>
        <dsp:cNvPr id="0" name=""/>
        <dsp:cNvSpPr/>
      </dsp:nvSpPr>
      <dsp:spPr>
        <a:xfrm>
          <a:off x="337694" y="1034671"/>
          <a:ext cx="4052338" cy="4052338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latin typeface="Abadi" panose="020B0604020104020204" pitchFamily="34" charset="0"/>
            </a:rPr>
            <a:t>5.</a:t>
          </a:r>
          <a:r>
            <a:rPr lang="fr-FR" sz="1800" b="1" kern="1200" baseline="0" dirty="0">
              <a:latin typeface="Abadi" panose="020B0604020104020204" pitchFamily="34" charset="0"/>
            </a:rPr>
            <a:t> Crèche de Bethléem 10 000€</a:t>
          </a:r>
          <a:endParaRPr lang="fr-FR" sz="1800" b="1" kern="1200" dirty="0">
            <a:latin typeface="Abadi" panose="020B0604020104020204" pitchFamily="34" charset="0"/>
          </a:endParaRPr>
        </a:p>
      </dsp:txBody>
      <dsp:txXfrm>
        <a:off x="1206053" y="1552309"/>
        <a:ext cx="1061326" cy="820116"/>
      </dsp:txXfrm>
    </dsp:sp>
    <dsp:sp modelId="{BBCDCF65-D9F9-4D0F-9788-E0258501F688}">
      <dsp:nvSpPr>
        <dsp:cNvPr id="0" name=""/>
        <dsp:cNvSpPr/>
      </dsp:nvSpPr>
      <dsp:spPr>
        <a:xfrm>
          <a:off x="183172" y="783812"/>
          <a:ext cx="4554057" cy="4554057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5FFBCE-9CDC-4B75-A7C5-6B5230FF9033}">
      <dsp:nvSpPr>
        <dsp:cNvPr id="0" name=""/>
        <dsp:cNvSpPr/>
      </dsp:nvSpPr>
      <dsp:spPr>
        <a:xfrm>
          <a:off x="231414" y="867271"/>
          <a:ext cx="4554057" cy="4554057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43FB47-8266-4E70-90C4-620C01F61E2D}">
      <dsp:nvSpPr>
        <dsp:cNvPr id="0" name=""/>
        <dsp:cNvSpPr/>
      </dsp:nvSpPr>
      <dsp:spPr>
        <a:xfrm>
          <a:off x="183172" y="950730"/>
          <a:ext cx="4554057" cy="4554057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C61ABA-C4EA-4CCE-A20A-3488482CFA5F}">
      <dsp:nvSpPr>
        <dsp:cNvPr id="0" name=""/>
        <dsp:cNvSpPr/>
      </dsp:nvSpPr>
      <dsp:spPr>
        <a:xfrm>
          <a:off x="86983" y="950730"/>
          <a:ext cx="4554057" cy="4554057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53D393-DFD7-488A-9C9E-CE557BCCABA0}">
      <dsp:nvSpPr>
        <dsp:cNvPr id="0" name=""/>
        <dsp:cNvSpPr/>
      </dsp:nvSpPr>
      <dsp:spPr>
        <a:xfrm>
          <a:off x="38741" y="867271"/>
          <a:ext cx="4554057" cy="4554057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9EC3FD-B868-4EB4-8605-8602F4C8F454}">
      <dsp:nvSpPr>
        <dsp:cNvPr id="0" name=""/>
        <dsp:cNvSpPr/>
      </dsp:nvSpPr>
      <dsp:spPr>
        <a:xfrm>
          <a:off x="86983" y="783812"/>
          <a:ext cx="4554057" cy="4554057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CC6637-AA20-5148-293C-F1CA73950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EB32A-1BD8-4A19-A40D-16119B795775}" type="datetimeFigureOut">
              <a:rPr lang="fr-FR"/>
              <a:pPr>
                <a:defRPr/>
              </a:pPr>
              <a:t>31/01/2024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91B8B1-B8B0-68E3-EA61-83EB387F1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8E2DC6-D0C3-D4BA-6136-682278B56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0B816-83D8-4B4D-BD1F-0E43141B21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666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5F8D5C-029F-34F5-F24D-E5C4A4F08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66664-E735-43E4-B938-F633B2564F39}" type="datetimeFigureOut">
              <a:rPr lang="fr-FR"/>
              <a:pPr>
                <a:defRPr/>
              </a:pPr>
              <a:t>31/01/2024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FCED7D-4E1C-3F99-AEDF-D2609EB92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98A414-69C4-1E9D-E1E1-E875C057E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16684-69D0-4154-9249-002DB6C4EB1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401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63C8DB-1A72-F583-C84F-C00E5D63E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0188A-5030-429A-88C5-B29013AEA36C}" type="datetimeFigureOut">
              <a:rPr lang="fr-FR"/>
              <a:pPr>
                <a:defRPr/>
              </a:pPr>
              <a:t>31/01/2024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145FFD-D244-5B03-1C28-F143B66DA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771734-766C-ABEE-CF79-ED323AB78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F28D0-E0A5-4AB7-93C4-9037DFDB31C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796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F037A7-94B0-1811-5A3F-4804223C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D1EFF-CF92-463A-AB06-90E369606A4F}" type="datetimeFigureOut">
              <a:rPr lang="fr-FR"/>
              <a:pPr>
                <a:defRPr/>
              </a:pPr>
              <a:t>31/01/2024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32F7F5-FCF5-77C7-5F7A-6D884CCC1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ACADA1-DD03-02D0-E493-932F30256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0E9E8-2F4C-47CF-B534-3825FE9A7E2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5719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E03D7-E355-06B1-7983-037A17957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32755-E1E6-444F-9E55-062FAAD0568E}" type="datetimeFigureOut">
              <a:rPr lang="fr-FR"/>
              <a:pPr>
                <a:defRPr/>
              </a:pPr>
              <a:t>31/01/2024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91BAE9-00A1-EAB3-7FE0-5221BFA89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D4AA63-653A-B9C8-DBB6-DB19FECF3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597A4-0D92-41A8-84CC-60297DD9224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643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9AF9D100-981C-518D-6864-B1BD39CEF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4160E-0B74-48F6-8F0B-7C9284DD6163}" type="datetimeFigureOut">
              <a:rPr lang="fr-FR"/>
              <a:pPr>
                <a:defRPr/>
              </a:pPr>
              <a:t>31/01/2024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48FE2979-2891-90D0-5F5C-E42716CFC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195A00D-E6FF-E6D4-2A8C-3A69AF81D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11753-663E-4E75-8D7B-0A944C05D8B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57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D0D0A65D-EED6-FCF4-CE2B-F14E91B47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25B8E-9B45-4DE7-B9C4-BB7E361BAEDE}" type="datetimeFigureOut">
              <a:rPr lang="fr-FR"/>
              <a:pPr>
                <a:defRPr/>
              </a:pPr>
              <a:t>31/01/2024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1C48BA06-33D3-2F8E-744D-250F26CE9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FDBF2C1B-939E-392F-529C-72C25D2D2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6034E-8D5B-45A3-B15D-76755651749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3796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95E67D6E-4735-5FAD-EE9D-C51EED954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9DA28-CA62-4831-8F1A-EC17D71F1483}" type="datetimeFigureOut">
              <a:rPr lang="fr-FR"/>
              <a:pPr>
                <a:defRPr/>
              </a:pPr>
              <a:t>31/01/2024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F6C02800-2CD1-1CF7-17FB-6D64F698A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CD08E744-F1D4-1842-A5C2-3BF474E38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1125D-CF3E-46AA-B98A-BDD00E4DBC5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8239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DCFD97B4-F2C2-9805-013A-A5DC4026A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5567A-AE7B-4991-B100-20484FC7D073}" type="datetimeFigureOut">
              <a:rPr lang="fr-FR"/>
              <a:pPr>
                <a:defRPr/>
              </a:pPr>
              <a:t>31/01/2024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6CBFC05A-327C-D683-1B42-41B0F1817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864DD657-59D2-1264-3581-0223E7973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DEB2E-F43A-4F9F-A9C8-7C5BDCD27EC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02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6550FCFF-8716-C165-D457-4AC307B15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EBEE0-E44F-4732-BA26-420BAD12BDA9}" type="datetimeFigureOut">
              <a:rPr lang="fr-FR"/>
              <a:pPr>
                <a:defRPr/>
              </a:pPr>
              <a:t>31/01/2024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C0AAEDC3-596D-F154-BBA8-218ED5F5C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0A120392-F244-7CF4-36F4-E1D775315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A154C-19B6-4B19-A0A6-0A16368ABA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60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DE7CD40B-CD31-EC7F-DFBE-CCEA40BF4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1CA5C-0E84-4735-93EF-AC1074A87B38}" type="datetimeFigureOut">
              <a:rPr lang="fr-FR"/>
              <a:pPr>
                <a:defRPr/>
              </a:pPr>
              <a:t>31/01/2024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98FC6124-0C2D-0843-69D4-F74C650D4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CD2F5B09-5DE0-9C2F-1F36-53DCDFE97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BF359-52C7-43CA-BEBB-BB7E5D62E8C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423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3F9F0"/>
            </a:gs>
            <a:gs pos="80000">
              <a:srgbClr val="F3F9F0"/>
            </a:gs>
            <a:gs pos="97000">
              <a:srgbClr val="ABC0E4"/>
            </a:gs>
            <a:gs pos="100000">
              <a:srgbClr val="ABC0E4"/>
            </a:gs>
            <a:gs pos="100000">
              <a:srgbClr val="ABC0E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D37F631C-3DDC-E6D8-9F7D-193A1CFAE0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2DABD20D-692B-30F1-FF2B-0922FB8CAC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CAEB58-1EE3-48FE-A116-6118AE8712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DF8100-023E-4823-92B6-6D802AB19EE8}" type="datetimeFigureOut">
              <a:rPr lang="fr-FR"/>
              <a:pPr>
                <a:defRPr/>
              </a:pPr>
              <a:t>31/01/2024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B8922B-2C45-D39C-8E00-001E8E6493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A1CB9B-23C5-DC4B-F41C-68106CA548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709E9B-FDBC-47A6-B366-CB4A2F0E587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>
            <a:extLst>
              <a:ext uri="{FF2B5EF4-FFF2-40B4-BE49-F238E27FC236}">
                <a16:creationId xmlns:a16="http://schemas.microsoft.com/office/drawing/2014/main" id="{4AC0891C-23BC-EE02-F4D6-3846E20A45A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/>
            <a:r>
              <a:rPr lang="fr-FR" altLang="fr-FR"/>
              <a:t>Un lien d’amour </a:t>
            </a:r>
            <a:br>
              <a:rPr lang="fr-FR" altLang="fr-FR"/>
            </a:br>
            <a:r>
              <a:rPr lang="fr-FR" altLang="fr-FR"/>
              <a:t>pour la Paix </a:t>
            </a:r>
          </a:p>
        </p:txBody>
      </p:sp>
      <p:pic>
        <p:nvPicPr>
          <p:cNvPr id="2051" name="Image 4">
            <a:extLst>
              <a:ext uri="{FF2B5EF4-FFF2-40B4-BE49-F238E27FC236}">
                <a16:creationId xmlns:a16="http://schemas.microsoft.com/office/drawing/2014/main" id="{D36EE545-DC4A-B691-301D-41750167B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727200"/>
            <a:ext cx="336232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 6">
            <a:extLst>
              <a:ext uri="{FF2B5EF4-FFF2-40B4-BE49-F238E27FC236}">
                <a16:creationId xmlns:a16="http://schemas.microsoft.com/office/drawing/2014/main" id="{6D88927D-F668-DC2E-B813-73E7267D2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492918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D0A47C-6E6C-4C52-F99C-52DC1337C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600" dirty="0">
                <a:latin typeface="+mn-lt"/>
              </a:rPr>
              <a:t>Offrande</a:t>
            </a:r>
          </a:p>
        </p:txBody>
      </p:sp>
      <p:graphicFrame>
        <p:nvGraphicFramePr>
          <p:cNvPr id="7" name="Espace réservé du contenu 2">
            <a:extLst>
              <a:ext uri="{FF2B5EF4-FFF2-40B4-BE49-F238E27FC236}">
                <a16:creationId xmlns:a16="http://schemas.microsoft.com/office/drawing/2014/main" id="{F68B72E5-9C3B-02B3-F905-8C1DDDDAFB0D}"/>
              </a:ext>
            </a:extLst>
          </p:cNvPr>
          <p:cNvGraphicFramePr>
            <a:graphicFrameLocks/>
          </p:cNvGraphicFramePr>
          <p:nvPr/>
        </p:nvGraphicFramePr>
        <p:xfrm>
          <a:off x="3101516" y="533400"/>
          <a:ext cx="4824213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8" name="Image 3">
            <a:extLst>
              <a:ext uri="{FF2B5EF4-FFF2-40B4-BE49-F238E27FC236}">
                <a16:creationId xmlns:a16="http://schemas.microsoft.com/office/drawing/2014/main" id="{258D7E2F-416F-1C4F-37DF-127AF8BC2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5805488"/>
            <a:ext cx="774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>
            <a:extLst>
              <a:ext uri="{FF2B5EF4-FFF2-40B4-BE49-F238E27FC236}">
                <a16:creationId xmlns:a16="http://schemas.microsoft.com/office/drawing/2014/main" id="{DC5CDBEE-3FE2-1983-6382-F81C335D2E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7663" y="423863"/>
            <a:ext cx="10515600" cy="514350"/>
          </a:xfrm>
        </p:spPr>
        <p:txBody>
          <a:bodyPr/>
          <a:lstStyle/>
          <a:p>
            <a:pPr eaLnBrk="1" hangingPunct="1"/>
            <a:r>
              <a:rPr lang="fr-FR" altLang="fr-FR" sz="2800" i="1"/>
              <a:t>Paix du Christ </a:t>
            </a:r>
          </a:p>
        </p:txBody>
      </p:sp>
      <p:sp>
        <p:nvSpPr>
          <p:cNvPr id="22531" name="Espace réservé du contenu 2">
            <a:extLst>
              <a:ext uri="{FF2B5EF4-FFF2-40B4-BE49-F238E27FC236}">
                <a16:creationId xmlns:a16="http://schemas.microsoft.com/office/drawing/2014/main" id="{315264FB-80E5-D189-E104-640A6611EC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spcAft>
                <a:spcPts val="1200"/>
              </a:spcAft>
            </a:pPr>
            <a:r>
              <a:rPr lang="fr-FR" altLang="fr-FR" sz="3600">
                <a:latin typeface="Tahoma" panose="020B0604030504040204" pitchFamily="34" charset="0"/>
                <a:cs typeface="Tahoma" panose="020B0604030504040204" pitchFamily="34" charset="0"/>
              </a:rPr>
              <a:t>Salaam al Masih </a:t>
            </a:r>
            <a:r>
              <a:rPr lang="fr-FR" altLang="fr-FR" sz="1600">
                <a:latin typeface="Tahoma" panose="020B0604030504040204" pitchFamily="34" charset="0"/>
                <a:cs typeface="Tahoma" panose="020B0604030504040204" pitchFamily="34" charset="0"/>
              </a:rPr>
              <a:t>(en arabe)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</a:pPr>
            <a:r>
              <a:rPr lang="fr-FR" altLang="fr-FR" sz="3600">
                <a:latin typeface="Tahoma" panose="020B0604030504040204" pitchFamily="34" charset="0"/>
                <a:cs typeface="Tahoma" panose="020B0604030504040204" pitchFamily="34" charset="0"/>
              </a:rPr>
              <a:t>La Paix du Christ 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</a:pPr>
            <a:r>
              <a:rPr lang="fr-FR" altLang="fr-FR" sz="3600">
                <a:latin typeface="Tahoma" panose="020B0604030504040204" pitchFamily="34" charset="0"/>
                <a:cs typeface="Tahoma" panose="020B0604030504040204" pitchFamily="34" charset="0"/>
              </a:rPr>
              <a:t>Shalom lakhem </a:t>
            </a:r>
            <a:r>
              <a:rPr lang="fr-FR" altLang="fr-FR" sz="1600">
                <a:latin typeface="Tahoma" panose="020B0604030504040204" pitchFamily="34" charset="0"/>
                <a:cs typeface="Tahoma" panose="020B0604030504040204" pitchFamily="34" charset="0"/>
              </a:rPr>
              <a:t>(en hébreu) </a:t>
            </a:r>
          </a:p>
        </p:txBody>
      </p:sp>
      <p:pic>
        <p:nvPicPr>
          <p:cNvPr id="12292" name="Image 3">
            <a:extLst>
              <a:ext uri="{FF2B5EF4-FFF2-40B4-BE49-F238E27FC236}">
                <a16:creationId xmlns:a16="http://schemas.microsoft.com/office/drawing/2014/main" id="{0F6B242B-B987-1EB6-3461-3E39741B2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5805488"/>
            <a:ext cx="774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Image 3">
            <a:extLst>
              <a:ext uri="{FF2B5EF4-FFF2-40B4-BE49-F238E27FC236}">
                <a16:creationId xmlns:a16="http://schemas.microsoft.com/office/drawing/2014/main" id="{0E542E64-A797-630C-AA22-12F3A4B04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3" y="1836738"/>
            <a:ext cx="2138362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>
            <a:extLst>
              <a:ext uri="{FF2B5EF4-FFF2-40B4-BE49-F238E27FC236}">
                <a16:creationId xmlns:a16="http://schemas.microsoft.com/office/drawing/2014/main" id="{3067E4C6-BB6B-827F-938C-461FC5800C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0850" y="165100"/>
            <a:ext cx="10515600" cy="515938"/>
          </a:xfrm>
        </p:spPr>
        <p:txBody>
          <a:bodyPr/>
          <a:lstStyle/>
          <a:p>
            <a:pPr eaLnBrk="1" hangingPunct="1"/>
            <a:r>
              <a:rPr lang="fr-FR" altLang="fr-FR" sz="2800" i="1"/>
              <a:t>Prière d’engagement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030DF7-320E-4F94-51A3-3C3180212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5063" y="779463"/>
            <a:ext cx="9921875" cy="6356350"/>
          </a:xfrm>
        </p:spPr>
        <p:txBody>
          <a:bodyPr rtlCol="0">
            <a:normAutofit fontScale="92500" lnSpcReduction="10000"/>
          </a:bodyPr>
          <a:lstStyle/>
          <a:p>
            <a:pPr algn="just" eaLnBrk="1" fontAlgn="auto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3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Nous nous engageons à travailler pour la paix, aux côtés de toutes les femmes, en particulier de celles qui vivent des situations d’oppression, de violence ou de discrimination.</a:t>
            </a:r>
            <a:endParaRPr lang="fr-FR" sz="3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fontAlgn="auto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3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Soyons capables de plaider auprès de toutes celles et de tous ceux qui prennent les décisions, à tous les niveaux de la société, y compris auprès des institutions </a:t>
            </a:r>
            <a:r>
              <a:rPr lang="fr-FR" sz="3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religieuses.		</a:t>
            </a:r>
            <a:endParaRPr lang="fr-FR" sz="3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13316" name="Image 3">
            <a:extLst>
              <a:ext uri="{FF2B5EF4-FFF2-40B4-BE49-F238E27FC236}">
                <a16:creationId xmlns:a16="http://schemas.microsoft.com/office/drawing/2014/main" id="{30A91022-C9BA-222C-1624-DD1DF3EBD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5678488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u contenu 2">
            <a:extLst>
              <a:ext uri="{FF2B5EF4-FFF2-40B4-BE49-F238E27FC236}">
                <a16:creationId xmlns:a16="http://schemas.microsoft.com/office/drawing/2014/main" id="{52ECA14E-6F6F-6152-6AB6-92DD4FC3D5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316038"/>
            <a:ext cx="10515600" cy="4860925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fr-FR" altLang="fr-FR" sz="3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Puissions-nous nous porter et nous supporter les uns les autres dans l'amour jusqu'à ce que la justice et la paix de Dieu règnent dans le monde entier.</a:t>
            </a:r>
            <a:endParaRPr lang="fr-FR" altLang="fr-FR" sz="36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altLang="fr-FR" sz="3600">
                <a:solidFill>
                  <a:srgbClr val="21252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Mettons-nous en route maintenant et soyons des artisans de paix et de justice.</a:t>
            </a:r>
            <a:endParaRPr lang="fr-FR" altLang="fr-FR" sz="36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fr-FR" altLang="fr-FR"/>
          </a:p>
        </p:txBody>
      </p:sp>
      <p:pic>
        <p:nvPicPr>
          <p:cNvPr id="14339" name="Image 3">
            <a:extLst>
              <a:ext uri="{FF2B5EF4-FFF2-40B4-BE49-F238E27FC236}">
                <a16:creationId xmlns:a16="http://schemas.microsoft.com/office/drawing/2014/main" id="{99BFA08A-2537-0CF6-0B41-8216AE6CD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5805488"/>
            <a:ext cx="774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59AABEA-5429-BE0C-3931-4651844A4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950" y="328613"/>
            <a:ext cx="9144000" cy="48577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FR" sz="3200" i="1" dirty="0"/>
              <a:t>Salutations</a:t>
            </a:r>
          </a:p>
        </p:txBody>
      </p:sp>
      <p:sp>
        <p:nvSpPr>
          <p:cNvPr id="14339" name="Espace réservé du contenu 2">
            <a:extLst>
              <a:ext uri="{FF2B5EF4-FFF2-40B4-BE49-F238E27FC236}">
                <a16:creationId xmlns:a16="http://schemas.microsoft.com/office/drawing/2014/main" id="{57A8CBBA-831C-DD6E-A675-2DF7145EEF7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60600" y="1639888"/>
            <a:ext cx="9144000" cy="4259262"/>
          </a:xfrm>
        </p:spPr>
        <p:txBody>
          <a:bodyPr/>
          <a:lstStyle/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fr-FR" altLang="fr-FR" sz="3600">
                <a:latin typeface="Tahoma" panose="020B0604030504040204" pitchFamily="34" charset="0"/>
                <a:cs typeface="Tahoma" panose="020B0604030504040204" pitchFamily="34" charset="0"/>
              </a:rPr>
              <a:t>Salaam, Shalom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endParaRPr lang="fr-FR" altLang="fr-FR" sz="36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fr-FR" altLang="fr-FR" sz="3600">
                <a:latin typeface="Tahoma" panose="020B0604030504040204" pitchFamily="34" charset="0"/>
                <a:cs typeface="Tahoma" panose="020B0604030504040204" pitchFamily="34" charset="0"/>
              </a:rPr>
              <a:t>Amen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endParaRPr lang="fr-FR" altLang="fr-FR" sz="36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fr-FR" altLang="fr-FR" sz="3600">
                <a:latin typeface="Tahoma" panose="020B0604030504040204" pitchFamily="34" charset="0"/>
                <a:cs typeface="Tahoma" panose="020B0604030504040204" pitchFamily="34" charset="0"/>
              </a:rPr>
              <a:t>Et avec vous aussi</a:t>
            </a:r>
          </a:p>
        </p:txBody>
      </p:sp>
      <p:pic>
        <p:nvPicPr>
          <p:cNvPr id="3076" name="Image 5">
            <a:extLst>
              <a:ext uri="{FF2B5EF4-FFF2-40B4-BE49-F238E27FC236}">
                <a16:creationId xmlns:a16="http://schemas.microsoft.com/office/drawing/2014/main" id="{380BFBE0-768D-7BA7-3715-022CC5EF9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225" y="3167063"/>
            <a:ext cx="1439863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Image 6">
            <a:extLst>
              <a:ext uri="{FF2B5EF4-FFF2-40B4-BE49-F238E27FC236}">
                <a16:creationId xmlns:a16="http://schemas.microsoft.com/office/drawing/2014/main" id="{6DC3DDA8-1641-F36D-1766-5FC3DE80F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511800"/>
            <a:ext cx="7747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>
            <a:extLst>
              <a:ext uri="{FF2B5EF4-FFF2-40B4-BE49-F238E27FC236}">
                <a16:creationId xmlns:a16="http://schemas.microsoft.com/office/drawing/2014/main" id="{DBC24808-0BAF-3B81-6215-DC1B293657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2113" y="11113"/>
            <a:ext cx="10515600" cy="585787"/>
          </a:xfrm>
        </p:spPr>
        <p:txBody>
          <a:bodyPr/>
          <a:lstStyle/>
          <a:p>
            <a:pPr eaLnBrk="1" hangingPunct="1"/>
            <a:r>
              <a:rPr lang="fr-FR" altLang="fr-FR" sz="2400" i="1"/>
              <a:t>Prière pour la Paix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E41E83-D0EA-3FD1-118A-A41E47299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2950"/>
            <a:ext cx="10515600" cy="6249988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5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 as enlevé la faute de ton peuple,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5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tu as couvert tout son péché.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5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sz="5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Fais-nous revenir, Dieu notre Sauveur !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5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Renonce à ta rancune envers nous.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5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sz="5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N’est-ce pas toi qui reviendras nous faire vivre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5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toi qui seras la joie de ton peuple ?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5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sz="5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J’écoute ce que dit Dieu, le SEIGNEUR ;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5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il dit : « Paix », pour son peuple et pour ses fidèles,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5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mais qu’ils ne reviennent pas à leur folie !</a:t>
            </a:r>
            <a:endParaRPr lang="fr-FR" sz="5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4100" name="Image 5">
            <a:extLst>
              <a:ext uri="{FF2B5EF4-FFF2-40B4-BE49-F238E27FC236}">
                <a16:creationId xmlns:a16="http://schemas.microsoft.com/office/drawing/2014/main" id="{D5F98334-B8BE-6D70-B913-CD24D62C0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25" y="5508625"/>
            <a:ext cx="140335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Image 6">
            <a:extLst>
              <a:ext uri="{FF2B5EF4-FFF2-40B4-BE49-F238E27FC236}">
                <a16:creationId xmlns:a16="http://schemas.microsoft.com/office/drawing/2014/main" id="{0D90B465-8C34-D75A-13E2-1CED890F5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5802313"/>
            <a:ext cx="774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DA0D65-7ED0-8861-386A-9C72174A0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2850"/>
            <a:ext cx="10515600" cy="44323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Fidélité et Vérité se sont rencontrées,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3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elles ont embrassé Paix et Justice.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Seigneur lui-même donne le bonheur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3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et notre terre donne sa récolte.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 ses pas tracent le chemin. </a:t>
            </a:r>
            <a:endParaRPr lang="fr-FR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3" name="Image 4">
            <a:extLst>
              <a:ext uri="{FF2B5EF4-FFF2-40B4-BE49-F238E27FC236}">
                <a16:creationId xmlns:a16="http://schemas.microsoft.com/office/drawing/2014/main" id="{FB415303-E0D0-B8CD-5E0D-3BF32A04F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700" y="5205413"/>
            <a:ext cx="159067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Image 5">
            <a:extLst>
              <a:ext uri="{FF2B5EF4-FFF2-40B4-BE49-F238E27FC236}">
                <a16:creationId xmlns:a16="http://schemas.microsoft.com/office/drawing/2014/main" id="{5F31A63A-AD1C-F12C-D2F1-B43AE6DF0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511800"/>
            <a:ext cx="7747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>
            <a:extLst>
              <a:ext uri="{FF2B5EF4-FFF2-40B4-BE49-F238E27FC236}">
                <a16:creationId xmlns:a16="http://schemas.microsoft.com/office/drawing/2014/main" id="{6A5287B1-ACC7-9476-808B-1DA5E763D1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9875" y="263525"/>
            <a:ext cx="10515600" cy="506413"/>
          </a:xfrm>
        </p:spPr>
        <p:txBody>
          <a:bodyPr/>
          <a:lstStyle/>
          <a:p>
            <a:pPr eaLnBrk="1" hangingPunct="1"/>
            <a:r>
              <a:rPr lang="fr-FR" altLang="fr-FR" sz="2800" i="1"/>
              <a:t>Appel à la louange</a:t>
            </a:r>
          </a:p>
        </p:txBody>
      </p:sp>
      <p:sp>
        <p:nvSpPr>
          <p:cNvPr id="17411" name="Espace réservé du contenu 2">
            <a:extLst>
              <a:ext uri="{FF2B5EF4-FFF2-40B4-BE49-F238E27FC236}">
                <a16:creationId xmlns:a16="http://schemas.microsoft.com/office/drawing/2014/main" id="{9F624AD3-A845-BBE9-AA89-EE4D8A52D3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114425"/>
            <a:ext cx="10515600" cy="506253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Aft>
                <a:spcPts val="1200"/>
              </a:spcAft>
            </a:pPr>
            <a:r>
              <a:rPr lang="fr-FR" altLang="fr-FR" sz="3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Nous confessons notre faiblesse et notre incapacité à accepter les autres sans les juger. 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</a:pPr>
            <a:r>
              <a:rPr lang="fr-FR" altLang="fr-FR" sz="3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Nous pouvons tout surmonter avec douceur et amour. Nous resterons forts dans notre foi, nous appartenons toutes et tous à Dieu. Amen.</a:t>
            </a:r>
            <a:endParaRPr lang="fr-FR" altLang="fr-FR" sz="36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fr-FR" altLang="fr-FR"/>
          </a:p>
        </p:txBody>
      </p:sp>
      <p:pic>
        <p:nvPicPr>
          <p:cNvPr id="6148" name="Image 3">
            <a:extLst>
              <a:ext uri="{FF2B5EF4-FFF2-40B4-BE49-F238E27FC236}">
                <a16:creationId xmlns:a16="http://schemas.microsoft.com/office/drawing/2014/main" id="{D4CB40CC-9859-5CB7-84A5-6F761D2BC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5789613"/>
            <a:ext cx="774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>
            <a:extLst>
              <a:ext uri="{FF2B5EF4-FFF2-40B4-BE49-F238E27FC236}">
                <a16:creationId xmlns:a16="http://schemas.microsoft.com/office/drawing/2014/main" id="{215E37D3-5E96-A5A7-796E-2DC31E98FB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025" y="227013"/>
            <a:ext cx="10515600" cy="1325562"/>
          </a:xfrm>
        </p:spPr>
        <p:txBody>
          <a:bodyPr/>
          <a:lstStyle/>
          <a:p>
            <a:pPr eaLnBrk="1" hangingPunct="1"/>
            <a:r>
              <a:rPr lang="fr-FR" altLang="fr-FR" sz="2800" i="1"/>
              <a:t>Eleonor, récit d’une résilience</a:t>
            </a:r>
          </a:p>
        </p:txBody>
      </p:sp>
      <p:pic>
        <p:nvPicPr>
          <p:cNvPr id="18435" name="Espace réservé du contenu 4">
            <a:extLst>
              <a:ext uri="{FF2B5EF4-FFF2-40B4-BE49-F238E27FC236}">
                <a16:creationId xmlns:a16="http://schemas.microsoft.com/office/drawing/2014/main" id="{DA438004-7EAE-F4D8-FE3A-D4AB822CB0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8925" y="1616075"/>
            <a:ext cx="5800725" cy="4351338"/>
          </a:xfrm>
        </p:spPr>
      </p:pic>
      <p:pic>
        <p:nvPicPr>
          <p:cNvPr id="7172" name="Image 5">
            <a:extLst>
              <a:ext uri="{FF2B5EF4-FFF2-40B4-BE49-F238E27FC236}">
                <a16:creationId xmlns:a16="http://schemas.microsoft.com/office/drawing/2014/main" id="{0E019C33-8D45-6937-ECC4-CEDC9FFB3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5805488"/>
            <a:ext cx="774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>
            <a:extLst>
              <a:ext uri="{FF2B5EF4-FFF2-40B4-BE49-F238E27FC236}">
                <a16:creationId xmlns:a16="http://schemas.microsoft.com/office/drawing/2014/main" id="{49766AFA-1E82-FD07-D516-F7BB4C467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7063" y="339725"/>
            <a:ext cx="10515600" cy="682625"/>
          </a:xfrm>
        </p:spPr>
        <p:txBody>
          <a:bodyPr/>
          <a:lstStyle/>
          <a:p>
            <a:pPr eaLnBrk="1" hangingPunct="1"/>
            <a:r>
              <a:rPr lang="fr-FR" altLang="fr-FR" sz="2800" i="1"/>
              <a:t>Lina, récit d’un « parler vrai »</a:t>
            </a:r>
          </a:p>
        </p:txBody>
      </p:sp>
      <p:pic>
        <p:nvPicPr>
          <p:cNvPr id="19459" name="Espace réservé du contenu 4">
            <a:extLst>
              <a:ext uri="{FF2B5EF4-FFF2-40B4-BE49-F238E27FC236}">
                <a16:creationId xmlns:a16="http://schemas.microsoft.com/office/drawing/2014/main" id="{99358A46-313D-C156-C928-5F4AB03020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5738" y="1822450"/>
            <a:ext cx="5802312" cy="4351338"/>
          </a:xfrm>
        </p:spPr>
      </p:pic>
      <p:pic>
        <p:nvPicPr>
          <p:cNvPr id="19460" name="Image 8">
            <a:extLst>
              <a:ext uri="{FF2B5EF4-FFF2-40B4-BE49-F238E27FC236}">
                <a16:creationId xmlns:a16="http://schemas.microsoft.com/office/drawing/2014/main" id="{8F89E20C-4C6D-B5DA-DADB-ED38392D5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3211513"/>
            <a:ext cx="348615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Image 9">
            <a:extLst>
              <a:ext uri="{FF2B5EF4-FFF2-40B4-BE49-F238E27FC236}">
                <a16:creationId xmlns:a16="http://schemas.microsoft.com/office/drawing/2014/main" id="{2F01F28F-156C-1B73-4602-BB519B1AE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5805488"/>
            <a:ext cx="774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2AB879-0103-B607-484E-6E9FBF9A7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522288"/>
            <a:ext cx="10515600" cy="3159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800" i="1" dirty="0"/>
              <a:t>Prière d’intercession</a:t>
            </a:r>
          </a:p>
        </p:txBody>
      </p:sp>
      <p:sp>
        <p:nvSpPr>
          <p:cNvPr id="20483" name="Espace réservé du contenu 2">
            <a:extLst>
              <a:ext uri="{FF2B5EF4-FFF2-40B4-BE49-F238E27FC236}">
                <a16:creationId xmlns:a16="http://schemas.microsoft.com/office/drawing/2014/main" id="{050C7D9B-E3CC-B64A-EC59-EA96A48D2D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spcAft>
                <a:spcPts val="1200"/>
              </a:spcAft>
            </a:pPr>
            <a:r>
              <a:rPr lang="fr-FR" altLang="fr-FR" sz="3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Conduis-nous vers une vie digne de l’appel que nous avons reçu. Entends notre prière. </a:t>
            </a:r>
            <a:endParaRPr lang="fr-FR" altLang="fr-FR" sz="36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Aft>
                <a:spcPts val="1200"/>
              </a:spcAft>
            </a:pPr>
            <a:r>
              <a:rPr lang="fr-FR" altLang="fr-FR" sz="3600">
                <a:latin typeface="Tahoma" panose="020B0604030504040204" pitchFamily="34" charset="0"/>
                <a:cs typeface="Tahoma" panose="020B0604030504040204" pitchFamily="34" charset="0"/>
              </a:rPr>
              <a:t>Amen</a:t>
            </a:r>
          </a:p>
        </p:txBody>
      </p:sp>
      <p:pic>
        <p:nvPicPr>
          <p:cNvPr id="9220" name="Image 3">
            <a:extLst>
              <a:ext uri="{FF2B5EF4-FFF2-40B4-BE49-F238E27FC236}">
                <a16:creationId xmlns:a16="http://schemas.microsoft.com/office/drawing/2014/main" id="{723CBBF5-3A33-BAB1-5CCA-4CE7DE7C9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5805488"/>
            <a:ext cx="774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Image 4">
            <a:extLst>
              <a:ext uri="{FF2B5EF4-FFF2-40B4-BE49-F238E27FC236}">
                <a16:creationId xmlns:a16="http://schemas.microsoft.com/office/drawing/2014/main" id="{640F925E-4E5F-81D1-8ADC-25A34664C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463" y="5043488"/>
            <a:ext cx="1762125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>
            <a:extLst>
              <a:ext uri="{FF2B5EF4-FFF2-40B4-BE49-F238E27FC236}">
                <a16:creationId xmlns:a16="http://schemas.microsoft.com/office/drawing/2014/main" id="{8DF37A9E-DC9A-223C-38F7-5B4CBEB262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3100" y="277813"/>
            <a:ext cx="10515600" cy="628650"/>
          </a:xfrm>
        </p:spPr>
        <p:txBody>
          <a:bodyPr/>
          <a:lstStyle/>
          <a:p>
            <a:pPr eaLnBrk="1" hangingPunct="1"/>
            <a:r>
              <a:rPr lang="fr-FR" altLang="fr-FR" sz="2800" i="1"/>
              <a:t>Sara, récit d’un épanouissement</a:t>
            </a:r>
          </a:p>
        </p:txBody>
      </p:sp>
      <p:sp>
        <p:nvSpPr>
          <p:cNvPr id="10243" name="Espace réservé du contenu 7">
            <a:extLst>
              <a:ext uri="{FF2B5EF4-FFF2-40B4-BE49-F238E27FC236}">
                <a16:creationId xmlns:a16="http://schemas.microsoft.com/office/drawing/2014/main" id="{4E4F008A-6BFC-364C-277E-9B65913D73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FR" altLang="fr-FR"/>
          </a:p>
        </p:txBody>
      </p:sp>
      <p:pic>
        <p:nvPicPr>
          <p:cNvPr id="10244" name="Image 3">
            <a:extLst>
              <a:ext uri="{FF2B5EF4-FFF2-40B4-BE49-F238E27FC236}">
                <a16:creationId xmlns:a16="http://schemas.microsoft.com/office/drawing/2014/main" id="{D27050AD-CD15-23B2-D277-552542A10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5805488"/>
            <a:ext cx="774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" descr="Olive Green Olives - Free photo on Pixabay - Pixabay">
            <a:extLst>
              <a:ext uri="{FF2B5EF4-FFF2-40B4-BE49-F238E27FC236}">
                <a16:creationId xmlns:a16="http://schemas.microsoft.com/office/drawing/2014/main" id="{88633AE3-4770-129E-F4F0-2D6CAB627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25" y="1506538"/>
            <a:ext cx="3100388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399</Words>
  <Application>Microsoft Office PowerPoint</Application>
  <PresentationFormat>Grand écran</PresentationFormat>
  <Paragraphs>55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Calibri</vt:lpstr>
      <vt:lpstr>Arial</vt:lpstr>
      <vt:lpstr>Calibri Light</vt:lpstr>
      <vt:lpstr>Tahoma</vt:lpstr>
      <vt:lpstr>Thème Office</vt:lpstr>
      <vt:lpstr>Un lien d’amour  pour la Paix </vt:lpstr>
      <vt:lpstr>Salutations</vt:lpstr>
      <vt:lpstr>Prière pour la Paix</vt:lpstr>
      <vt:lpstr>Présentation PowerPoint</vt:lpstr>
      <vt:lpstr>Appel à la louange</vt:lpstr>
      <vt:lpstr>Eleonor, récit d’une résilience</vt:lpstr>
      <vt:lpstr>Lina, récit d’un « parler vrai »</vt:lpstr>
      <vt:lpstr>Prière d’intercession</vt:lpstr>
      <vt:lpstr>Sara, récit d’un épanouissement</vt:lpstr>
      <vt:lpstr>Offrande</vt:lpstr>
      <vt:lpstr>Paix du Christ </vt:lpstr>
      <vt:lpstr>Prière d’engagement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lien d’amour  pour la Paix</dc:title>
  <dc:creator>Trésorière JMP</dc:creator>
  <cp:lastModifiedBy>Trésorière JMP</cp:lastModifiedBy>
  <cp:revision>6</cp:revision>
  <dcterms:created xsi:type="dcterms:W3CDTF">2024-01-25T17:13:49Z</dcterms:created>
  <dcterms:modified xsi:type="dcterms:W3CDTF">2024-01-31T17:06:26Z</dcterms:modified>
</cp:coreProperties>
</file>