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sldIdLst>
    <p:sldId id="256" r:id="rId5"/>
    <p:sldId id="324" r:id="rId6"/>
    <p:sldId id="257" r:id="rId7"/>
    <p:sldId id="258" r:id="rId8"/>
    <p:sldId id="325" r:id="rId9"/>
    <p:sldId id="264" r:id="rId10"/>
    <p:sldId id="326" r:id="rId11"/>
    <p:sldId id="260" r:id="rId12"/>
    <p:sldId id="265" r:id="rId13"/>
    <p:sldId id="327" r:id="rId14"/>
    <p:sldId id="266" r:id="rId15"/>
    <p:sldId id="267" r:id="rId16"/>
    <p:sldId id="328" r:id="rId17"/>
    <p:sldId id="271" r:id="rId18"/>
    <p:sldId id="329" r:id="rId19"/>
    <p:sldId id="272" r:id="rId20"/>
    <p:sldId id="330" r:id="rId21"/>
    <p:sldId id="268" r:id="rId22"/>
    <p:sldId id="273" r:id="rId23"/>
    <p:sldId id="318" r:id="rId24"/>
    <p:sldId id="319" r:id="rId25"/>
    <p:sldId id="32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6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2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3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9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0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3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3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3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7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8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5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7BC5A4-E8DF-4A16-B28E-4AD1ABBD3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9" y="0"/>
            <a:ext cx="69983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8097" y="1699159"/>
            <a:ext cx="4882299" cy="1498100"/>
          </a:xfrm>
        </p:spPr>
        <p:txBody>
          <a:bodyPr anchor="b">
            <a:normAutofit/>
          </a:bodyPr>
          <a:lstStyle/>
          <a:p>
            <a:pPr algn="l"/>
            <a:r>
              <a:rPr lang="en-US" dirty="0" err="1">
                <a:solidFill>
                  <a:srgbClr val="FFFFFF"/>
                </a:solidFill>
                <a:cs typeface="Sabon Next LT"/>
              </a:rPr>
              <a:t>Journée</a:t>
            </a:r>
            <a:r>
              <a:rPr lang="en-US" dirty="0">
                <a:solidFill>
                  <a:srgbClr val="FFFFFF"/>
                </a:solidFill>
                <a:cs typeface="Sabon Next LT"/>
              </a:rPr>
              <a:t> Mondiale de </a:t>
            </a:r>
            <a:r>
              <a:rPr lang="en-US" dirty="0" err="1">
                <a:solidFill>
                  <a:srgbClr val="FFFFFF"/>
                </a:solidFill>
                <a:cs typeface="Sabon Next LT"/>
              </a:rPr>
              <a:t>Prière</a:t>
            </a:r>
            <a:r>
              <a:rPr lang="en-US" dirty="0">
                <a:solidFill>
                  <a:srgbClr val="FFFFFF"/>
                </a:solidFill>
                <a:cs typeface="Sabon Next LT"/>
              </a:rPr>
              <a:t> 2024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396" y="3429000"/>
            <a:ext cx="5715000" cy="23623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Sabon Next LT"/>
                <a:cs typeface="Sabon Next LT"/>
              </a:rPr>
              <a:t>Avec les femmes de Palestine </a:t>
            </a:r>
            <a:endParaRPr lang="en-US" sz="3200" dirty="0">
              <a:solidFill>
                <a:srgbClr val="FFFFFF"/>
              </a:solidFill>
            </a:endParaRPr>
          </a:p>
          <a:p>
            <a:pPr algn="l"/>
            <a:endParaRPr lang="en-US" sz="3200" dirty="0">
              <a:solidFill>
                <a:srgbClr val="FFFFFF"/>
              </a:solidFill>
              <a:latin typeface="Sabon Next LT"/>
              <a:ea typeface="+mn-lt"/>
              <a:cs typeface="Sabon Next LT"/>
            </a:endParaRPr>
          </a:p>
          <a:p>
            <a:r>
              <a:rPr lang="en-US" sz="3200" dirty="0">
                <a:solidFill>
                  <a:srgbClr val="FFFFFF"/>
                </a:solidFill>
                <a:latin typeface="Sabon Next LT"/>
                <a:ea typeface="+mn-lt"/>
                <a:cs typeface="+mn-lt"/>
              </a:rPr>
              <a:t>Un lien d’amour pour la </a:t>
            </a:r>
            <a:r>
              <a:rPr lang="en-US" sz="3200" dirty="0" err="1">
                <a:solidFill>
                  <a:srgbClr val="FFFFFF"/>
                </a:solidFill>
                <a:latin typeface="Sabon Next LT"/>
                <a:ea typeface="+mn-lt"/>
                <a:cs typeface="+mn-lt"/>
              </a:rPr>
              <a:t>Paix</a:t>
            </a:r>
            <a:r>
              <a:rPr lang="en-US" sz="3200" dirty="0">
                <a:solidFill>
                  <a:srgbClr val="FFFFFF"/>
                </a:solidFill>
                <a:latin typeface="Sabon Next LT"/>
                <a:ea typeface="+mn-lt"/>
                <a:cs typeface="+mn-lt"/>
              </a:rPr>
              <a:t> </a:t>
            </a:r>
            <a:br>
              <a:rPr lang="en-US" sz="3200" dirty="0">
                <a:solidFill>
                  <a:srgbClr val="FFFFFF"/>
                </a:solidFill>
                <a:latin typeface="Sabon Next LT"/>
                <a:ea typeface="+mn-lt"/>
                <a:cs typeface="+mn-lt"/>
              </a:rPr>
            </a:br>
            <a:r>
              <a:rPr lang="en-US" sz="3200" dirty="0">
                <a:solidFill>
                  <a:schemeClr val="bg1"/>
                </a:solidFill>
                <a:latin typeface="Sabon Next LT"/>
                <a:ea typeface="+mn-lt"/>
                <a:cs typeface="+mn-lt"/>
              </a:rPr>
              <a:t>Paroles des chants </a:t>
            </a:r>
            <a:endParaRPr lang="en-US" sz="3200" dirty="0">
              <a:solidFill>
                <a:schemeClr val="bg1"/>
              </a:solidFill>
              <a:latin typeface="Sabon Next LT"/>
              <a:cs typeface="Sabon Next LT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960AE46-F3F6-4113-BCEA-EAB2A580F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16A3AB8-CFEF-4BEF-9C73-BC088CD78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704A4A6-1088-44CC-8832-ED573936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7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D2FFF947-365D-82CA-18BA-3E9B90BD3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090" y="1074520"/>
            <a:ext cx="3340230" cy="4716817"/>
          </a:xfrm>
          <a:prstGeom prst="rect">
            <a:avLst/>
          </a:prstGeom>
        </p:spPr>
      </p:pic>
      <p:pic>
        <p:nvPicPr>
          <p:cNvPr id="8" name="Picture 9" descr="Logo, icon&#10;&#10;Description automatically generated">
            <a:extLst>
              <a:ext uri="{FF2B5EF4-FFF2-40B4-BE49-F238E27FC236}">
                <a16:creationId xmlns:a16="http://schemas.microsoft.com/office/drawing/2014/main" id="{ACAF5E07-CBC2-BC8D-C687-B5531399F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70" y="1947419"/>
            <a:ext cx="991387" cy="99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B3134B-B553-4B67-9AF0-0B0BB821C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3005" y="818709"/>
            <a:ext cx="6977322" cy="1437635"/>
          </a:xfrm>
          <a:noFill/>
        </p:spPr>
        <p:txBody>
          <a:bodyPr>
            <a:noAutofit/>
          </a:bodyPr>
          <a:lstStyle/>
          <a:p>
            <a:r>
              <a:rPr lang="fr-F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Chaîne d’amour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F5E5212-9E0F-706A-0653-AF1DD2E86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57" y="912822"/>
            <a:ext cx="3355675" cy="467551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7710CCB-DD4B-7029-A1FE-032465B6640B}"/>
              </a:ext>
            </a:extLst>
          </p:cNvPr>
          <p:cNvSpPr txBox="1"/>
          <p:nvPr/>
        </p:nvSpPr>
        <p:spPr>
          <a:xfrm>
            <a:off x="6646127" y="4951141"/>
            <a:ext cx="412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i="0" u="none" strike="noStrike" baseline="0" dirty="0">
                <a:latin typeface="TimesNewRomanPSMT"/>
              </a:rPr>
              <a:t>JEM 3 </a:t>
            </a:r>
            <a:r>
              <a:rPr lang="fr-FR" dirty="0">
                <a:latin typeface="TimesNewRomanPSMT"/>
              </a:rPr>
              <a:t>– 734  </a:t>
            </a:r>
            <a:r>
              <a:rPr lang="fr-FR" sz="1800" b="0" i="0" u="none" strike="noStrike" baseline="0" dirty="0">
                <a:latin typeface="TimesNewRomanPSMT"/>
              </a:rPr>
              <a:t>reproduit avec autorisation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823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E0FC84-7E6B-A1D6-D215-3ED30D169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Chaîne d’amour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6C7B70-7813-5639-B558-EB82DDC0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32" y="1691323"/>
            <a:ext cx="11274612" cy="44538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Nous sommes unis dans la famille </a:t>
            </a:r>
          </a:p>
          <a:p>
            <a:pPr marL="0" indent="0">
              <a:buNone/>
            </a:pPr>
            <a:r>
              <a:rPr lang="fr-FR" dirty="0"/>
              <a:t>Car Dieu nous lie à toujours par une chaîne d’amour.</a:t>
            </a:r>
          </a:p>
          <a:p>
            <a:pPr marL="0" indent="0">
              <a:buNone/>
            </a:pPr>
            <a:r>
              <a:rPr lang="fr-FR" dirty="0"/>
              <a:t>Concitoyens, nous sommes les siens </a:t>
            </a:r>
          </a:p>
          <a:p>
            <a:pPr marL="0" indent="0">
              <a:buNone/>
            </a:pPr>
            <a:r>
              <a:rPr lang="fr-FR" dirty="0"/>
              <a:t>Car Dieu nous lie à toujours par une chaîne d’amour</a:t>
            </a:r>
          </a:p>
          <a:p>
            <a:pPr marL="0" indent="0">
              <a:buNone/>
            </a:pPr>
            <a:r>
              <a:rPr lang="fr-FR" dirty="0"/>
              <a:t>Et chacun des maillons dans l’épreuve tiendra bon, </a:t>
            </a:r>
          </a:p>
          <a:p>
            <a:pPr marL="0" indent="0">
              <a:buNone/>
            </a:pPr>
            <a:r>
              <a:rPr lang="fr-FR" dirty="0"/>
              <a:t>Lié à toujours par une chaîne d’amour. </a:t>
            </a:r>
          </a:p>
          <a:p>
            <a:pPr marL="0" indent="0">
              <a:buNone/>
            </a:pPr>
            <a:r>
              <a:rPr lang="fr-FR" dirty="0"/>
              <a:t>Oui, chacun des maillons dans l’épreuve tiendra bon , </a:t>
            </a:r>
          </a:p>
          <a:p>
            <a:pPr marL="0" indent="0">
              <a:buNone/>
            </a:pPr>
            <a:r>
              <a:rPr lang="fr-FR" dirty="0"/>
              <a:t>Lié à toujours par une chaîne d’amour.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A177BA4-92EA-7270-62D5-0FB29A540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961" y="5066725"/>
            <a:ext cx="1454859" cy="119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66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B5E39-6D2D-87C9-473F-AADB12711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Chaîne d’amour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90A6CB-1A2B-EE72-C716-9A506311A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691323"/>
            <a:ext cx="11274612" cy="46425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Tous réunis dans notre vie</a:t>
            </a:r>
          </a:p>
          <a:p>
            <a:pPr marL="0" indent="0">
              <a:buNone/>
            </a:pPr>
            <a:r>
              <a:rPr lang="fr-FR" dirty="0"/>
              <a:t>Car Dieu nous lie à toujours par une chaîne d’amour.</a:t>
            </a:r>
          </a:p>
          <a:p>
            <a:pPr marL="0" indent="0">
              <a:buNone/>
            </a:pPr>
            <a:r>
              <a:rPr lang="fr-FR" dirty="0"/>
              <a:t>Sur ton chemin, main dans la main</a:t>
            </a:r>
          </a:p>
          <a:p>
            <a:pPr marL="0" indent="0">
              <a:buNone/>
            </a:pPr>
            <a:r>
              <a:rPr lang="fr-FR" dirty="0"/>
              <a:t>Car Dieu nous lie à toujours par une chaîne d’amour</a:t>
            </a:r>
          </a:p>
          <a:p>
            <a:pPr marL="0" indent="0">
              <a:buNone/>
            </a:pPr>
            <a:r>
              <a:rPr lang="fr-FR" dirty="0"/>
              <a:t>Et chacun des maillons dans l’épreuve tiendra bon, </a:t>
            </a:r>
          </a:p>
          <a:p>
            <a:pPr marL="0" indent="0">
              <a:buNone/>
            </a:pPr>
            <a:r>
              <a:rPr lang="fr-FR" dirty="0"/>
              <a:t>Lié à toujours par une chaîne d’amour. </a:t>
            </a:r>
          </a:p>
          <a:p>
            <a:pPr marL="0" indent="0">
              <a:buNone/>
            </a:pPr>
            <a:r>
              <a:rPr lang="fr-FR" dirty="0"/>
              <a:t>Oui, chacun des maillons dans l’épreuve tiendra bon , </a:t>
            </a:r>
          </a:p>
          <a:p>
            <a:pPr marL="0" indent="0">
              <a:buNone/>
            </a:pPr>
            <a:r>
              <a:rPr lang="fr-FR" dirty="0"/>
              <a:t>Lié à toujours par une chaîne d’amour.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20FFABE-808C-EB1B-284D-1D957D285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961" y="5066725"/>
            <a:ext cx="1454859" cy="119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24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B3134B-B553-4B67-9AF0-0B0BB821C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3005" y="818709"/>
            <a:ext cx="6977322" cy="1437635"/>
          </a:xfrm>
          <a:noFill/>
        </p:spPr>
        <p:txBody>
          <a:bodyPr>
            <a:noAutofit/>
          </a:bodyPr>
          <a:lstStyle/>
          <a:p>
            <a:r>
              <a:rPr lang="fr-F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Vienne la colombe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F5E5212-9E0F-706A-0653-AF1DD2E86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57" y="912822"/>
            <a:ext cx="3355675" cy="467551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7710CCB-DD4B-7029-A1FE-032465B6640B}"/>
              </a:ext>
            </a:extLst>
          </p:cNvPr>
          <p:cNvSpPr txBox="1"/>
          <p:nvPr/>
        </p:nvSpPr>
        <p:spPr>
          <a:xfrm>
            <a:off x="6646127" y="4951141"/>
            <a:ext cx="412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i="0" u="none" strike="noStrike" baseline="0" dirty="0">
                <a:latin typeface="TimesNewRomanPSMT"/>
              </a:rPr>
              <a:t>Paroles et musique Jean-Claude </a:t>
            </a:r>
            <a:r>
              <a:rPr lang="fr-FR" sz="1800" b="0" i="0" u="none" strike="noStrike" baseline="0" dirty="0" err="1">
                <a:latin typeface="TimesNewRomanPSMT"/>
              </a:rPr>
              <a:t>Gianada</a:t>
            </a:r>
            <a:r>
              <a:rPr lang="fr-FR" sz="1800" b="0" i="0" u="none" strike="noStrike" baseline="0" dirty="0">
                <a:latin typeface="TimesNewRomanPSMT"/>
              </a:rPr>
              <a:t> </a:t>
            </a:r>
          </a:p>
          <a:p>
            <a:r>
              <a:rPr lang="fr-FR" dirty="0">
                <a:latin typeface="TimesNewRomanPSMT"/>
              </a:rPr>
              <a:t>Reproduit  avec autorisation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806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F15667-805A-57AA-92F3-420A0FC4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711448"/>
            <a:ext cx="11641873" cy="6146552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fr-FR" dirty="0"/>
              <a:t>R. </a:t>
            </a:r>
            <a:r>
              <a:rPr lang="fr-FR" b="1" dirty="0"/>
              <a:t>Vienne, vienne la colombe, et son rameau d’olivier!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b="1" dirty="0"/>
              <a:t>    Dans nos cœurs et dans ce monde où la paix reste à gagner.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fr-FR" dirty="0"/>
              <a:t>	1. Qu’elle apporte sa lumière, pour éclairer nos maison.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dirty="0"/>
              <a:t>    	    Au-delà de os frontières, au-delà de l’horizon.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fr-FR" dirty="0"/>
              <a:t>	2. Qu’elle habite un nouveau rêve, celui que chante un enfant,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dirty="0"/>
              <a:t>	   Celui d’un jour qui se lève quand s’annonce le printemps.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fr-FR" dirty="0"/>
              <a:t>	3. Vole, vole, chante et danse dans un ciel de liberté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fr-FR" dirty="0"/>
              <a:t>	   Dans un ciel de tolérance, le plus beau chant, c’est d’aimer!  </a:t>
            </a:r>
          </a:p>
        </p:txBody>
      </p:sp>
    </p:spTree>
    <p:extLst>
      <p:ext uri="{BB962C8B-B14F-4D97-AF65-F5344CB8AC3E}">
        <p14:creationId xmlns:p14="http://schemas.microsoft.com/office/powerpoint/2010/main" val="4035601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B3134B-B553-4B67-9AF0-0B0BB821C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3005" y="818709"/>
            <a:ext cx="6977322" cy="1437635"/>
          </a:xfrm>
          <a:noFill/>
        </p:spPr>
        <p:txBody>
          <a:bodyPr>
            <a:noAutofit/>
          </a:bodyPr>
          <a:lstStyle/>
          <a:p>
            <a:r>
              <a:rPr lang="fr-F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 </a:t>
            </a:r>
            <a:r>
              <a:rPr lang="fr-FR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atlubu</a:t>
            </a:r>
            <a:br>
              <a:rPr lang="fr-F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urge </a:t>
            </a:r>
            <a:r>
              <a:rPr lang="fr-FR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fr-F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F5E5212-9E0F-706A-0653-AF1DD2E86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57" y="912822"/>
            <a:ext cx="3355675" cy="467551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7710CCB-DD4B-7029-A1FE-032465B6640B}"/>
              </a:ext>
            </a:extLst>
          </p:cNvPr>
          <p:cNvSpPr txBox="1"/>
          <p:nvPr/>
        </p:nvSpPr>
        <p:spPr>
          <a:xfrm>
            <a:off x="6096001" y="4951141"/>
            <a:ext cx="5874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 err="1">
                <a:latin typeface="TimesNewRomanPSMT"/>
              </a:rPr>
              <a:t>Composé</a:t>
            </a:r>
            <a:r>
              <a:rPr lang="en-US" sz="1800" b="0" i="0" u="none" strike="noStrike" baseline="0" dirty="0">
                <a:latin typeface="TimesNewRomanPSMT"/>
              </a:rPr>
              <a:t> </a:t>
            </a:r>
            <a:r>
              <a:rPr lang="en-US" sz="1800" b="0" i="0" u="none" strike="noStrike" baseline="0" dirty="0" err="1">
                <a:latin typeface="TimesNewRomanPSMT"/>
              </a:rPr>
              <a:t>spécialement</a:t>
            </a:r>
            <a:r>
              <a:rPr lang="en-US" sz="1800" b="0" i="0" u="none" strike="noStrike" baseline="0" dirty="0">
                <a:latin typeface="TimesNewRomanPSMT"/>
              </a:rPr>
              <a:t> pour la celebration 2024</a:t>
            </a:r>
          </a:p>
          <a:p>
            <a:pPr algn="l"/>
            <a:r>
              <a:rPr lang="fr-FR" sz="1800" b="0" i="0" u="none" strike="noStrike" baseline="0" dirty="0">
                <a:latin typeface="TimesNewRomanPSMT"/>
              </a:rPr>
              <a:t>© 2022 </a:t>
            </a:r>
            <a:r>
              <a:rPr lang="fr-FR" sz="1800" b="0" i="0" u="none" strike="noStrike" baseline="0" dirty="0" err="1">
                <a:latin typeface="TimesNewRomanPSMT"/>
              </a:rPr>
              <a:t>Najwa</a:t>
            </a:r>
            <a:r>
              <a:rPr lang="fr-FR" sz="1800" b="0" i="0" u="none" strike="noStrike" baseline="0" dirty="0">
                <a:latin typeface="TimesNewRomanPSMT"/>
              </a:rPr>
              <a:t> </a:t>
            </a:r>
            <a:r>
              <a:rPr lang="fr-FR" sz="1800" b="0" i="0" u="none" strike="noStrike" baseline="0" dirty="0" err="1">
                <a:latin typeface="TimesNewRomanPSMT"/>
              </a:rPr>
              <a:t>Hashweh</a:t>
            </a:r>
            <a:r>
              <a:rPr lang="fr-FR" sz="1800" b="0" i="0" u="none" strike="noStrike" baseline="0" dirty="0">
                <a:latin typeface="TimesNewRomanPSMT"/>
              </a:rPr>
              <a:t> </a:t>
            </a:r>
            <a:r>
              <a:rPr lang="fr-FR" sz="1800" b="0" i="0" u="none" strike="noStrike" baseline="0" dirty="0" err="1">
                <a:latin typeface="TimesNewRomanPSMT"/>
              </a:rPr>
              <a:t>Azazian</a:t>
            </a:r>
            <a:endParaRPr lang="fr-FR" sz="1800" b="0" i="0" u="none" strike="noStrike" baseline="0" dirty="0">
              <a:latin typeface="TimesNewRomanPSMT"/>
            </a:endParaRPr>
          </a:p>
          <a:p>
            <a:pPr algn="l"/>
            <a:r>
              <a:rPr lang="en-US" dirty="0" err="1">
                <a:latin typeface="TimesNewRomanPSMT"/>
              </a:rPr>
              <a:t>Autorisation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>
                <a:latin typeface="TimesNewRomanPSMT"/>
              </a:rPr>
              <a:t>uniquement</a:t>
            </a:r>
            <a:r>
              <a:rPr lang="en-US" dirty="0">
                <a:latin typeface="TimesNewRomanPSMT"/>
              </a:rPr>
              <a:t> dans le cadre de la celebration JMP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68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8349D-4EC2-B082-E3F5-BC75306F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 urge </a:t>
            </a:r>
            <a:r>
              <a:rPr lang="fr-FR" dirty="0" err="1"/>
              <a:t>you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0FE061-2C4C-5431-61F2-9EB9EC647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Wa </a:t>
            </a:r>
            <a:r>
              <a:rPr lang="fr-FR" dirty="0" err="1"/>
              <a:t>atlubu</a:t>
            </a:r>
            <a:r>
              <a:rPr lang="fr-FR" dirty="0"/>
              <a:t> </a:t>
            </a:r>
            <a:r>
              <a:rPr lang="fr-FR" dirty="0" err="1"/>
              <a:t>eilaykom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   An </a:t>
            </a:r>
            <a:r>
              <a:rPr lang="fr-FR" dirty="0" err="1"/>
              <a:t>tasluku</a:t>
            </a:r>
            <a:r>
              <a:rPr lang="fr-FR" dirty="0"/>
              <a:t> </a:t>
            </a:r>
            <a:r>
              <a:rPr lang="fr-FR" dirty="0" err="1"/>
              <a:t>motahame</a:t>
            </a:r>
            <a:r>
              <a:rPr lang="fr-FR" dirty="0"/>
              <a:t> </a:t>
            </a:r>
            <a:r>
              <a:rPr lang="fr-FR" dirty="0" err="1"/>
              <a:t>lina</a:t>
            </a:r>
            <a:r>
              <a:rPr lang="fr-FR" dirty="0"/>
              <a:t> </a:t>
            </a:r>
            <a:r>
              <a:rPr lang="fr-FR" dirty="0" err="1"/>
              <a:t>badakom</a:t>
            </a:r>
            <a:r>
              <a:rPr lang="fr-FR" dirty="0"/>
              <a:t> </a:t>
            </a:r>
            <a:r>
              <a:rPr lang="fr-FR" dirty="0" err="1"/>
              <a:t>fel</a:t>
            </a:r>
            <a:r>
              <a:rPr lang="fr-FR" dirty="0"/>
              <a:t> </a:t>
            </a:r>
            <a:r>
              <a:rPr lang="fr-FR" dirty="0" err="1"/>
              <a:t>mahabati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Accordez votre vie à l’appel qui vous est donné:</a:t>
            </a:r>
          </a:p>
          <a:p>
            <a:pPr marL="0" indent="0">
              <a:buNone/>
            </a:pPr>
            <a:r>
              <a:rPr lang="fr-FR" dirty="0"/>
              <a:t>Soutenez vous les uns les autres dans l’amour et l’unité.</a:t>
            </a:r>
          </a:p>
        </p:txBody>
      </p:sp>
    </p:spTree>
    <p:extLst>
      <p:ext uri="{BB962C8B-B14F-4D97-AF65-F5344CB8AC3E}">
        <p14:creationId xmlns:p14="http://schemas.microsoft.com/office/powerpoint/2010/main" val="1477214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B3134B-B553-4B67-9AF0-0B0BB821C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3005" y="818709"/>
            <a:ext cx="6977322" cy="1437635"/>
          </a:xfrm>
          <a:noFill/>
        </p:spPr>
        <p:txBody>
          <a:bodyPr>
            <a:noAutofit/>
          </a:bodyPr>
          <a:lstStyle/>
          <a:p>
            <a:r>
              <a:rPr lang="fr-F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Chaîne d’amour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F5E5212-9E0F-706A-0653-AF1DD2E86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57" y="912822"/>
            <a:ext cx="3355675" cy="467551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7710CCB-DD4B-7029-A1FE-032465B6640B}"/>
              </a:ext>
            </a:extLst>
          </p:cNvPr>
          <p:cNvSpPr txBox="1"/>
          <p:nvPr/>
        </p:nvSpPr>
        <p:spPr>
          <a:xfrm>
            <a:off x="6646127" y="4951141"/>
            <a:ext cx="412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i="0" u="none" strike="noStrike" baseline="0" dirty="0">
                <a:latin typeface="TimesNewRomanPSMT"/>
              </a:rPr>
              <a:t>JEM 3 </a:t>
            </a:r>
            <a:r>
              <a:rPr lang="fr-FR" dirty="0">
                <a:latin typeface="TimesNewRomanPSMT"/>
              </a:rPr>
              <a:t>– 734  </a:t>
            </a:r>
            <a:r>
              <a:rPr lang="fr-FR" sz="1800" b="0" i="0" u="none" strike="noStrike" baseline="0" dirty="0">
                <a:latin typeface="TimesNewRomanPSMT"/>
              </a:rPr>
              <a:t>reproduit avec autorisation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353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AA7C60-9445-71CB-52AD-B5E58C310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Chaîne d’amour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4583ED-1190-1CF3-3485-AAE82B73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605775"/>
            <a:ext cx="11274612" cy="46946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Brisons les chaînes de notre haine</a:t>
            </a:r>
          </a:p>
          <a:p>
            <a:pPr marL="0" indent="0">
              <a:buNone/>
            </a:pPr>
            <a:r>
              <a:rPr lang="fr-FR" dirty="0"/>
              <a:t>Car Dieu nous lie à toujours par une chaîne d’amour.</a:t>
            </a:r>
          </a:p>
          <a:p>
            <a:pPr marL="0" indent="0">
              <a:buNone/>
            </a:pPr>
            <a:r>
              <a:rPr lang="fr-FR" dirty="0"/>
              <a:t>Oui, notre foi nous guidera </a:t>
            </a:r>
          </a:p>
          <a:p>
            <a:pPr marL="0" indent="0">
              <a:buNone/>
            </a:pPr>
            <a:r>
              <a:rPr lang="fr-FR" dirty="0"/>
              <a:t>Car Dieu nous lie à toujours par une chaîne d’amour</a:t>
            </a:r>
          </a:p>
          <a:p>
            <a:pPr marL="0" indent="0">
              <a:buNone/>
            </a:pPr>
            <a:r>
              <a:rPr lang="fr-FR" dirty="0"/>
              <a:t>Et chacun des maillons dans l’épreuve tiendra bon, </a:t>
            </a:r>
          </a:p>
          <a:p>
            <a:pPr marL="0" indent="0">
              <a:buNone/>
            </a:pPr>
            <a:r>
              <a:rPr lang="fr-FR" dirty="0"/>
              <a:t>Lié à toujours par une chaîne d’amour. </a:t>
            </a:r>
          </a:p>
          <a:p>
            <a:pPr marL="0" indent="0">
              <a:buNone/>
            </a:pPr>
            <a:r>
              <a:rPr lang="fr-FR" dirty="0"/>
              <a:t>Oui, chacun des maillons dans l’épreuve tiendra bon , </a:t>
            </a:r>
          </a:p>
          <a:p>
            <a:pPr marL="0" indent="0">
              <a:buNone/>
            </a:pPr>
            <a:r>
              <a:rPr lang="fr-FR" dirty="0"/>
              <a:t>Lié à toujours par une chaîne d’amour.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532694-8028-422B-9AE5-A804F7593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961" y="5066725"/>
            <a:ext cx="1454859" cy="119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93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AA7C60-9445-71CB-52AD-B5E58C310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Chaîne d’amour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4583ED-1190-1CF3-3485-AAE82B73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605775"/>
            <a:ext cx="11274612" cy="46946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Tu fais partie de cette famille</a:t>
            </a:r>
          </a:p>
          <a:p>
            <a:pPr marL="0" indent="0">
              <a:buNone/>
            </a:pPr>
            <a:r>
              <a:rPr lang="fr-FR" dirty="0"/>
              <a:t>Car Dieu nous lie à toujours par une chaîne d’amour.</a:t>
            </a:r>
          </a:p>
          <a:p>
            <a:pPr marL="0" indent="0">
              <a:buNone/>
            </a:pPr>
            <a:r>
              <a:rPr lang="fr-FR" dirty="0"/>
              <a:t>Ecoute bien, c’est ton chemin</a:t>
            </a:r>
          </a:p>
          <a:p>
            <a:pPr marL="0" indent="0">
              <a:buNone/>
            </a:pPr>
            <a:r>
              <a:rPr lang="fr-FR" dirty="0"/>
              <a:t>Car Dieu nous lie à toujours par une chaîne d’amour</a:t>
            </a:r>
          </a:p>
          <a:p>
            <a:pPr marL="0" indent="0">
              <a:buNone/>
            </a:pPr>
            <a:r>
              <a:rPr lang="fr-FR" dirty="0"/>
              <a:t>Et chacun des maillons dans l’épreuve tiendra bon, </a:t>
            </a:r>
          </a:p>
          <a:p>
            <a:pPr marL="0" indent="0">
              <a:buNone/>
            </a:pPr>
            <a:r>
              <a:rPr lang="fr-FR" dirty="0"/>
              <a:t>Lié à toujours par une chaîne d’amour. </a:t>
            </a:r>
          </a:p>
          <a:p>
            <a:pPr marL="0" indent="0">
              <a:buNone/>
            </a:pPr>
            <a:r>
              <a:rPr lang="fr-FR" dirty="0"/>
              <a:t>Oui, chacun des maillons dans l’épreuve tiendra bon , </a:t>
            </a:r>
          </a:p>
          <a:p>
            <a:pPr marL="0" indent="0">
              <a:buNone/>
            </a:pPr>
            <a:r>
              <a:rPr lang="fr-FR" dirty="0"/>
              <a:t>Lié à toujours par une chaîne d’amour.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4E7C39-6969-F9FB-A67A-F3DB74ED9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961" y="5066725"/>
            <a:ext cx="1454859" cy="119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3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B3134B-B553-4B67-9AF0-0B0BB821C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3005" y="414779"/>
            <a:ext cx="6977322" cy="1437635"/>
          </a:xfrm>
          <a:noFill/>
        </p:spPr>
        <p:txBody>
          <a:bodyPr>
            <a:noAutofit/>
          </a:bodyPr>
          <a:lstStyle/>
          <a:p>
            <a:r>
              <a:rPr lang="fr-F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même Dieu et Père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F5E5212-9E0F-706A-0653-AF1DD2E86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57" y="912822"/>
            <a:ext cx="3355675" cy="467551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7710CCB-DD4B-7029-A1FE-032465B6640B}"/>
              </a:ext>
            </a:extLst>
          </p:cNvPr>
          <p:cNvSpPr txBox="1"/>
          <p:nvPr/>
        </p:nvSpPr>
        <p:spPr>
          <a:xfrm>
            <a:off x="6646127" y="4951141"/>
            <a:ext cx="4125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Texte et musique Christian </a:t>
            </a:r>
            <a:r>
              <a:rPr lang="fr-FR" dirty="0" err="1"/>
              <a:t>Glardon</a:t>
            </a:r>
            <a:r>
              <a:rPr lang="fr-FR" dirty="0"/>
              <a:t> </a:t>
            </a:r>
          </a:p>
          <a:p>
            <a:r>
              <a:rPr lang="fr-FR" dirty="0"/>
              <a:t>Reproduit avec autorisation </a:t>
            </a:r>
          </a:p>
          <a:p>
            <a:r>
              <a:rPr lang="fr-FR" dirty="0"/>
              <a:t>Alléluia 36-33</a:t>
            </a:r>
          </a:p>
        </p:txBody>
      </p:sp>
    </p:spTree>
    <p:extLst>
      <p:ext uri="{BB962C8B-B14F-4D97-AF65-F5344CB8AC3E}">
        <p14:creationId xmlns:p14="http://schemas.microsoft.com/office/powerpoint/2010/main" val="401660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B3134B-B553-4B67-9AF0-0B0BB821C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1853" y="1052727"/>
            <a:ext cx="6977322" cy="1437635"/>
          </a:xfrm>
          <a:noFill/>
        </p:spPr>
        <p:txBody>
          <a:bodyPr>
            <a:noAutofit/>
          </a:bodyPr>
          <a:lstStyle/>
          <a:p>
            <a:r>
              <a:rPr lang="fr-F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À l’horizon, </a:t>
            </a:r>
            <a:br>
              <a:rPr lang="fr-F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fr-F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jour s’éloigne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B42CF89C-2D47-4DFD-817B-FC72B75461D1}"/>
              </a:ext>
            </a:extLst>
          </p:cNvPr>
          <p:cNvSpPr txBox="1">
            <a:spLocks/>
          </p:cNvSpPr>
          <p:nvPr/>
        </p:nvSpPr>
        <p:spPr>
          <a:xfrm>
            <a:off x="6207957" y="5086455"/>
            <a:ext cx="6404841" cy="10037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/>
              <a:t>Paroles : Hermann ECUYER</a:t>
            </a:r>
          </a:p>
          <a:p>
            <a:pPr algn="l"/>
            <a:r>
              <a:rPr lang="fr-FR" sz="2800" dirty="0"/>
              <a:t>Musique C. SCHOLEFIELD</a:t>
            </a:r>
          </a:p>
          <a:p>
            <a:pPr algn="l"/>
            <a:r>
              <a:rPr lang="fr-FR" sz="2800" dirty="0"/>
              <a:t>  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F5E5212-9E0F-706A-0653-AF1DD2E86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57" y="912822"/>
            <a:ext cx="3355675" cy="46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1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F08EADE9-B624-4C4D-B81E-39605C5A02C2}"/>
              </a:ext>
            </a:extLst>
          </p:cNvPr>
          <p:cNvSpPr txBox="1"/>
          <p:nvPr/>
        </p:nvSpPr>
        <p:spPr>
          <a:xfrm>
            <a:off x="1109709" y="1115704"/>
            <a:ext cx="10490318" cy="5923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14000"/>
              </a:lnSpc>
            </a:pPr>
            <a:r>
              <a:rPr lang="fr-FR" sz="2800" b="0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1. À l’horizon, le jour s’éloigne,</a:t>
            </a:r>
            <a:r>
              <a:rPr lang="en-US" sz="28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algn="l" rtl="0" fontAlgn="base">
              <a:lnSpc>
                <a:spcPct val="114000"/>
              </a:lnSpc>
            </a:pPr>
            <a:r>
              <a:rPr lang="fr-FR" sz="2800" b="0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L’obscurité descend sur nous.</a:t>
            </a:r>
            <a:r>
              <a:rPr lang="en-US" sz="28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algn="l" rtl="0" fontAlgn="base">
              <a:lnSpc>
                <a:spcPct val="114000"/>
              </a:lnSpc>
            </a:pPr>
            <a:r>
              <a:rPr lang="fr-FR" sz="2800" b="0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Comme au matin, nos mains se joignent,</a:t>
            </a:r>
            <a:r>
              <a:rPr lang="en-US" sz="28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algn="l" rtl="0" fontAlgn="base">
              <a:lnSpc>
                <a:spcPct val="114000"/>
              </a:lnSpc>
              <a:spcAft>
                <a:spcPts val="1200"/>
              </a:spcAft>
            </a:pPr>
            <a:r>
              <a:rPr lang="fr-FR" sz="2800" b="0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Et nous te louons à genoux.</a:t>
            </a:r>
            <a:r>
              <a:rPr lang="en-US" sz="28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algn="l" rtl="0" fontAlgn="base">
              <a:lnSpc>
                <a:spcPct val="114000"/>
              </a:lnSpc>
              <a:spcAft>
                <a:spcPts val="1200"/>
              </a:spcAft>
            </a:pPr>
            <a:endParaRPr lang="en-US" sz="2800" b="0" i="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fontAlgn="base">
              <a:lnSpc>
                <a:spcPct val="114000"/>
              </a:lnSpc>
            </a:pPr>
            <a:r>
              <a:rPr lang="fr-FR" sz="2800" b="0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2. Seigneur, tandis que notre terre</a:t>
            </a:r>
            <a:r>
              <a:rPr lang="en-US" sz="28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algn="l" rtl="0" fontAlgn="base">
              <a:lnSpc>
                <a:spcPct val="114000"/>
              </a:lnSpc>
            </a:pPr>
            <a:r>
              <a:rPr lang="fr-FR" sz="2800" b="0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Poursuit sa course dans les cieux,</a:t>
            </a:r>
            <a:r>
              <a:rPr lang="en-US" sz="28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algn="l" rtl="0" fontAlgn="base">
              <a:lnSpc>
                <a:spcPct val="114000"/>
              </a:lnSpc>
            </a:pPr>
            <a:r>
              <a:rPr lang="fr-FR" sz="2800" b="0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Toujours l’Église, à ta lumière</a:t>
            </a:r>
            <a:r>
              <a:rPr lang="en-US" sz="28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algn="l" rtl="0" fontAlgn="base">
              <a:lnSpc>
                <a:spcPct val="114000"/>
              </a:lnSpc>
            </a:pPr>
            <a:r>
              <a:rPr lang="fr-FR" sz="2800" b="0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Est vigilante en quelque lieu.</a:t>
            </a:r>
            <a:r>
              <a:rPr lang="en-US" sz="28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algn="l" rtl="0" fontAlgn="base">
              <a:lnSpc>
                <a:spcPct val="114000"/>
              </a:lnSpc>
              <a:spcAft>
                <a:spcPts val="1200"/>
              </a:spcAft>
            </a:pPr>
            <a:endParaRPr lang="en-US" sz="2800" b="0" i="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fontAlgn="base">
              <a:lnSpc>
                <a:spcPct val="114000"/>
              </a:lnSpc>
              <a:spcAft>
                <a:spcPts val="1200"/>
              </a:spcAft>
            </a:pPr>
            <a:endParaRPr lang="en-US" sz="2800" b="0" i="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5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AE14DC5-2386-E744-A233-433BAF738DA5}"/>
              </a:ext>
            </a:extLst>
          </p:cNvPr>
          <p:cNvSpPr txBox="1"/>
          <p:nvPr/>
        </p:nvSpPr>
        <p:spPr>
          <a:xfrm>
            <a:off x="1182029" y="490654"/>
            <a:ext cx="8441473" cy="850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lnSpc>
                <a:spcPct val="114000"/>
              </a:lnSpc>
            </a:pPr>
            <a:r>
              <a:rPr lang="fr-FR" sz="2800" b="0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3. Puisqu’à chaque heure avec l’aurore,</a:t>
            </a:r>
            <a:r>
              <a:rPr lang="en-US" sz="28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algn="l" rtl="0" fontAlgn="base">
              <a:lnSpc>
                <a:spcPct val="114000"/>
              </a:lnSpc>
            </a:pPr>
            <a:r>
              <a:rPr lang="fr-FR" sz="2800" b="0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Le soleil luit sur un sommet,</a:t>
            </a:r>
            <a:r>
              <a:rPr lang="en-US" sz="28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algn="l" rtl="0" fontAlgn="base">
              <a:lnSpc>
                <a:spcPct val="114000"/>
              </a:lnSpc>
            </a:pPr>
            <a:r>
              <a:rPr lang="fr-FR" sz="2800" b="0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La voix qui prie et qui t’adore,</a:t>
            </a:r>
            <a:r>
              <a:rPr lang="en-US" sz="28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algn="l" rtl="0" fontAlgn="base">
              <a:lnSpc>
                <a:spcPct val="114000"/>
              </a:lnSpc>
              <a:spcAft>
                <a:spcPts val="1200"/>
              </a:spcAft>
            </a:pPr>
            <a:r>
              <a:rPr lang="fr-FR" sz="2800" b="0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Seigneur, ne se taira jamais.</a:t>
            </a:r>
            <a:r>
              <a:rPr lang="en-US" sz="28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algn="l" rtl="0" fontAlgn="base">
              <a:lnSpc>
                <a:spcPct val="114000"/>
              </a:lnSpc>
            </a:pPr>
            <a:r>
              <a:rPr lang="fr-FR" sz="2800" b="0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		4.Quand je repose, d’autres veillent</a:t>
            </a:r>
            <a:r>
              <a:rPr lang="en-US" sz="28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algn="l" rtl="0" fontAlgn="base">
              <a:lnSpc>
                <a:spcPct val="114000"/>
              </a:lnSpc>
            </a:pPr>
            <a:r>
              <a:rPr lang="fr-FR" sz="2800" b="0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		   À l’occident, sous ta clarté,</a:t>
            </a:r>
            <a:r>
              <a:rPr lang="en-US" sz="28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algn="l" rtl="0" fontAlgn="base">
              <a:lnSpc>
                <a:spcPct val="114000"/>
              </a:lnSpc>
            </a:pPr>
            <a:r>
              <a:rPr lang="fr-FR" sz="2800" b="0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		   Et chantant bien haut tes merveilles,</a:t>
            </a:r>
            <a:r>
              <a:rPr lang="en-US" sz="28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algn="l" rtl="0" fontAlgn="base">
              <a:lnSpc>
                <a:spcPct val="114000"/>
              </a:lnSpc>
              <a:spcAft>
                <a:spcPts val="1200"/>
              </a:spcAft>
            </a:pPr>
            <a:r>
              <a:rPr lang="fr-FR" sz="2800" b="0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		   Ne cessent pas de t’exalter.</a:t>
            </a:r>
          </a:p>
          <a:p>
            <a:pPr algn="l" rtl="0" fontAlgn="base">
              <a:lnSpc>
                <a:spcPct val="114000"/>
              </a:lnSpc>
            </a:pPr>
            <a:r>
              <a:rPr lang="fr-FR" sz="2800" b="0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5. Jamais le soleil ne se couche</a:t>
            </a:r>
            <a:r>
              <a:rPr lang="en-US" sz="28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algn="l" rtl="0" fontAlgn="base">
              <a:lnSpc>
                <a:spcPct val="114000"/>
              </a:lnSpc>
            </a:pPr>
            <a:r>
              <a:rPr lang="fr-FR" sz="2800" b="0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Sur ton royaume, ô DIEU très bon !</a:t>
            </a:r>
            <a:r>
              <a:rPr lang="en-US" sz="28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algn="l" rtl="0" fontAlgn="base">
              <a:lnSpc>
                <a:spcPct val="114000"/>
              </a:lnSpc>
            </a:pPr>
            <a:r>
              <a:rPr lang="fr-FR" sz="2800" b="0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Il faut qu’un jour toutes les bouches</a:t>
            </a:r>
            <a:r>
              <a:rPr lang="en-US" sz="28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algn="l" rtl="0" fontAlgn="base">
              <a:lnSpc>
                <a:spcPct val="114000"/>
              </a:lnSpc>
            </a:pPr>
            <a:r>
              <a:rPr lang="fr-FR" sz="2800" b="0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Chantent ta gloire à l’unisson.</a:t>
            </a:r>
            <a:r>
              <a:rPr lang="en-US" sz="2800" b="0" i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</a:p>
          <a:p>
            <a:pPr algn="l" rtl="0" fontAlgn="base">
              <a:lnSpc>
                <a:spcPct val="114000"/>
              </a:lnSpc>
              <a:spcAft>
                <a:spcPts val="1200"/>
              </a:spcAft>
            </a:pPr>
            <a:endParaRPr lang="fr-FR" sz="2800" b="0" i="0" u="none" strike="noStrike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fontAlgn="base">
              <a:lnSpc>
                <a:spcPct val="114000"/>
              </a:lnSpc>
              <a:spcAft>
                <a:spcPts val="1200"/>
              </a:spcAft>
            </a:pPr>
            <a:endParaRPr lang="en-US" sz="2800" b="0" i="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fontAlgn="base">
              <a:lnSpc>
                <a:spcPct val="114000"/>
              </a:lnSpc>
              <a:spcAft>
                <a:spcPts val="1200"/>
              </a:spcAft>
            </a:pPr>
            <a:endParaRPr lang="en-US" sz="2800" b="0" i="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355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74767A-BB11-F95D-4F23-E9475957F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769434"/>
            <a:ext cx="11274612" cy="5475249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fr-FR" dirty="0"/>
              <a:t>1. Un même Dieu et Père aimant chacun !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fr-FR" dirty="0"/>
              <a:t>    Un seul Seigneur priant: «  Que tous soient un »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fr-FR" dirty="0"/>
              <a:t>    Des dons variés mais un seul Esprit Saint! 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fr-FR" dirty="0"/>
              <a:t>    De toutes les couleurs sous le ciel,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dirty="0"/>
              <a:t>    Les doigts de Dieu sont un arc en ciel! 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fr-FR" dirty="0"/>
              <a:t>2. Un seul baptême en Christ, la même foi, 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fr-FR" dirty="0"/>
              <a:t>    Mille expressions d’amour, la même joie,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fr-FR" dirty="0"/>
              <a:t>    Mille artisans de paix, le même espoir: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fr-FR" dirty="0"/>
              <a:t>    De toutes les couleurs sous le ciel, 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fr-FR" dirty="0"/>
              <a:t>    Les doigts de Dieu sont un arc en ciel!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fr-F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3A8791A-7ED3-584A-575A-3ADB1190C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689" y="5665096"/>
            <a:ext cx="940832" cy="6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1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CBF0B0-257E-4C0F-D86B-C9269387D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230824"/>
            <a:ext cx="11274612" cy="591439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r-FR" dirty="0"/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fr-FR" dirty="0"/>
              <a:t>3. Sur l’olivier de Dieu, rameaux greffés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fr-FR" dirty="0"/>
              <a:t>    Et rameaux naturels, fraichement nés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fr-FR" dirty="0"/>
              <a:t>    Ensemble au monde offrons un fruit de paix: 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fr-FR" dirty="0"/>
              <a:t>    De toutes les couleurs sous le ciel, 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dirty="0"/>
              <a:t>    Les doigts de Dieu sont un arc en ciel! 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fr-FR" dirty="0"/>
              <a:t>4. Et dans ce monde neuf refleuriront 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fr-FR" dirty="0"/>
              <a:t>    La  justice et la paix pour les nations 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fr-FR" dirty="0"/>
              <a:t>    Dans l’amitié entre homme et Création . 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fr-FR" dirty="0"/>
              <a:t>    De toutes les couleurs sous le ciel, 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fr-FR" dirty="0"/>
              <a:t>    Les doigts de Dieu sont un arc en ciel!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F49D7D-E87F-0C69-5611-30EEDFDB0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722" y="5649565"/>
            <a:ext cx="1026027" cy="66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4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B3134B-B553-4B67-9AF0-0B0BB821C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3005" y="414779"/>
            <a:ext cx="6977322" cy="1437635"/>
          </a:xfrm>
          <a:noFill/>
        </p:spPr>
        <p:txBody>
          <a:bodyPr>
            <a:noAutofit/>
          </a:bodyPr>
          <a:lstStyle/>
          <a:p>
            <a:r>
              <a:rPr lang="fr-FR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Yarabba</a:t>
            </a:r>
            <a:r>
              <a:rPr lang="fr-F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ssalami</a:t>
            </a:r>
            <a:endParaRPr lang="fr-F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F5E5212-9E0F-706A-0653-AF1DD2E86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57" y="912822"/>
            <a:ext cx="3355675" cy="467551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7710CCB-DD4B-7029-A1FE-032465B6640B}"/>
              </a:ext>
            </a:extLst>
          </p:cNvPr>
          <p:cNvSpPr txBox="1"/>
          <p:nvPr/>
        </p:nvSpPr>
        <p:spPr>
          <a:xfrm>
            <a:off x="6646127" y="4951141"/>
            <a:ext cx="412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i="0" u="none" strike="noStrike" baseline="0" dirty="0" err="1">
                <a:latin typeface="TimesNewRomanPSMT"/>
              </a:rPr>
              <a:t>Traditional</a:t>
            </a:r>
            <a:r>
              <a:rPr lang="fr-FR" sz="1800" b="0" i="0" u="none" strike="noStrike" baseline="0" dirty="0">
                <a:latin typeface="TimesNewRomanPSMT"/>
              </a:rPr>
              <a:t> </a:t>
            </a:r>
            <a:r>
              <a:rPr lang="fr-FR" sz="1800" b="0" i="0" u="none" strike="noStrike" baseline="0" dirty="0" err="1">
                <a:latin typeface="TimesNewRomanPSMT"/>
              </a:rPr>
              <a:t>Palestinian</a:t>
            </a:r>
            <a:r>
              <a:rPr lang="fr-FR" sz="1800" b="0" i="0" u="none" strike="noStrike" baseline="0" dirty="0">
                <a:latin typeface="TimesNewRomanPSMT"/>
              </a:rPr>
              <a:t> Song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29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114D31-8389-3EDD-0EED-BB42D731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Yarabba</a:t>
            </a:r>
            <a:r>
              <a:rPr lang="fr-FR" dirty="0"/>
              <a:t> </a:t>
            </a:r>
            <a:r>
              <a:rPr lang="fr-FR" dirty="0" err="1"/>
              <a:t>ssalami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FE50E9-1EEF-2DAD-887F-94F7EC7AC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/>
              <a:t>Yarabba</a:t>
            </a:r>
            <a:r>
              <a:rPr lang="fr-FR" dirty="0"/>
              <a:t> </a:t>
            </a:r>
            <a:r>
              <a:rPr lang="fr-FR" dirty="0" err="1"/>
              <a:t>ssalami</a:t>
            </a:r>
            <a:r>
              <a:rPr lang="fr-FR" dirty="0"/>
              <a:t> </a:t>
            </a:r>
            <a:r>
              <a:rPr lang="fr-FR" dirty="0" err="1"/>
              <a:t>amter</a:t>
            </a:r>
            <a:r>
              <a:rPr lang="fr-FR" dirty="0"/>
              <a:t> </a:t>
            </a:r>
            <a:r>
              <a:rPr lang="fr-FR" dirty="0" err="1"/>
              <a:t>alayna</a:t>
            </a:r>
            <a:r>
              <a:rPr lang="fr-FR" dirty="0"/>
              <a:t> </a:t>
            </a:r>
            <a:r>
              <a:rPr lang="fr-FR" dirty="0" err="1"/>
              <a:t>ssalam</a:t>
            </a:r>
            <a:endParaRPr lang="fr-FR" dirty="0"/>
          </a:p>
          <a:p>
            <a:pPr marL="0" indent="0">
              <a:buNone/>
            </a:pPr>
            <a:r>
              <a:rPr lang="fr-FR" dirty="0" err="1"/>
              <a:t>Yarabba</a:t>
            </a:r>
            <a:r>
              <a:rPr lang="fr-FR" dirty="0"/>
              <a:t> </a:t>
            </a:r>
            <a:r>
              <a:rPr lang="fr-FR" dirty="0" err="1"/>
              <a:t>ssalami</a:t>
            </a:r>
            <a:r>
              <a:rPr lang="fr-FR" dirty="0"/>
              <a:t> </a:t>
            </a:r>
            <a:r>
              <a:rPr lang="fr-FR" dirty="0" err="1"/>
              <a:t>imla</a:t>
            </a:r>
            <a:r>
              <a:rPr lang="fr-FR" dirty="0"/>
              <a:t>’ </a:t>
            </a:r>
            <a:r>
              <a:rPr lang="fr-FR" dirty="0" err="1"/>
              <a:t>qulubana</a:t>
            </a:r>
            <a:r>
              <a:rPr lang="fr-FR" dirty="0"/>
              <a:t> </a:t>
            </a:r>
            <a:r>
              <a:rPr lang="fr-FR" dirty="0" err="1"/>
              <a:t>ssalam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Dieu de paix et de justice, envoie sur nous ta paix</a:t>
            </a:r>
          </a:p>
          <a:p>
            <a:pPr marL="0" indent="0">
              <a:buNone/>
            </a:pPr>
            <a:r>
              <a:rPr lang="fr-FR" dirty="0"/>
              <a:t>Dieu de paix et de justice comble nos cœurs de ta paix.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958F193-3CB8-81AB-3F10-0059CCCB6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761" y="5211800"/>
            <a:ext cx="1007094" cy="131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B3134B-B553-4B67-9AF0-0B0BB821C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3005" y="818709"/>
            <a:ext cx="6977322" cy="1437635"/>
          </a:xfrm>
          <a:noFill/>
        </p:spPr>
        <p:txBody>
          <a:bodyPr>
            <a:noAutofit/>
          </a:bodyPr>
          <a:lstStyle/>
          <a:p>
            <a:r>
              <a:rPr lang="fr-F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Dieu , </a:t>
            </a:r>
            <a:br>
              <a:rPr lang="fr-F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te bénissons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F5E5212-9E0F-706A-0653-AF1DD2E86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57" y="912822"/>
            <a:ext cx="3355675" cy="467551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7710CCB-DD4B-7029-A1FE-032465B6640B}"/>
              </a:ext>
            </a:extLst>
          </p:cNvPr>
          <p:cNvSpPr txBox="1"/>
          <p:nvPr/>
        </p:nvSpPr>
        <p:spPr>
          <a:xfrm>
            <a:off x="6646127" y="4951141"/>
            <a:ext cx="412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i="0" u="none" strike="noStrike" baseline="0" dirty="0" err="1">
                <a:latin typeface="TimesNewRomanPSMT"/>
              </a:rPr>
              <a:t>Alleluia</a:t>
            </a:r>
            <a:r>
              <a:rPr lang="fr-FR" sz="1800" b="0" i="0" u="none" strike="noStrike" baseline="0" dirty="0">
                <a:latin typeface="TimesNewRomanPSMT"/>
              </a:rPr>
              <a:t> 41-26 reproduit avec autorisation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7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0ADBC9-97F3-440B-008B-3661A728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Grand Dieu , nous te bénissons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26EF8A-A4F3-91F5-BCD1-C891B29F6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1. Ton Eglise dans les cieux, </a:t>
            </a:r>
          </a:p>
          <a:p>
            <a:pPr marL="0" indent="0">
              <a:buNone/>
            </a:pPr>
            <a:r>
              <a:rPr lang="fr-FR" dirty="0"/>
              <a:t>    A la gloire parvenue </a:t>
            </a:r>
          </a:p>
          <a:p>
            <a:pPr marL="0" indent="0">
              <a:buNone/>
            </a:pPr>
            <a:r>
              <a:rPr lang="fr-FR" dirty="0"/>
              <a:t>    Et ton Eglise en tous lieux </a:t>
            </a:r>
          </a:p>
          <a:p>
            <a:pPr marL="0" indent="0">
              <a:buNone/>
            </a:pPr>
            <a:r>
              <a:rPr lang="fr-FR" dirty="0"/>
              <a:t>    Sur la Terre répandue</a:t>
            </a:r>
          </a:p>
          <a:p>
            <a:pPr marL="0" indent="0">
              <a:buNone/>
            </a:pPr>
            <a:r>
              <a:rPr lang="fr-FR" dirty="0"/>
              <a:t>   </a:t>
            </a:r>
            <a:r>
              <a:rPr lang="fr-FR" dirty="0" err="1"/>
              <a:t>Célébrent</a:t>
            </a:r>
            <a:r>
              <a:rPr lang="fr-FR" dirty="0"/>
              <a:t> d’un même cœur </a:t>
            </a:r>
          </a:p>
          <a:p>
            <a:pPr marL="0" indent="0">
              <a:buNone/>
            </a:pPr>
            <a:r>
              <a:rPr lang="fr-FR" dirty="0"/>
              <a:t>   Ta louange, ô  Rédempteur!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D03357F-EE40-347A-8C43-7DF029BE8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959" y="4977045"/>
            <a:ext cx="638524" cy="95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0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370852-6042-1819-5991-219D4A34B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323385"/>
            <a:ext cx="11274612" cy="607741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fr-FR" dirty="0"/>
              <a:t>2.  Sauve ton peuple, Seigneur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fr-FR" dirty="0"/>
              <a:t>     Et bénis ton héritage !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fr-FR" dirty="0"/>
              <a:t>    Que ta gloire et ta splendeur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fr-FR" dirty="0"/>
              <a:t>    Soient à jamais son partage;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fr-FR" dirty="0"/>
              <a:t>    Conduis-le par ton amour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dirty="0"/>
              <a:t>    Jusqu’au céleste séjour!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r-FR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fr-FR" dirty="0"/>
              <a:t>				3. Puisse ton règne de paix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fr-FR" dirty="0"/>
              <a:t>			              S’étendre sur tout le monde!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fr-FR" dirty="0"/>
              <a:t>				   Dés maintenant , à jamais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fr-FR" dirty="0"/>
              <a:t>				   Que, sur la terre et sur l’onde,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fr-FR" dirty="0"/>
              <a:t>				   Tous les peuples te saluent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fr-FR" dirty="0"/>
              <a:t>				   Au nom du Seigneur Jésus.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F3F6CA-AB13-AB4E-5901-FC868BD84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335" y="4932440"/>
            <a:ext cx="638524" cy="95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01519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LightSeedLeftStep">
      <a:dk1>
        <a:srgbClr val="000000"/>
      </a:dk1>
      <a:lt1>
        <a:srgbClr val="FFFFFF"/>
      </a:lt1>
      <a:dk2>
        <a:srgbClr val="203922"/>
      </a:dk2>
      <a:lt2>
        <a:srgbClr val="E8E4E2"/>
      </a:lt2>
      <a:accent1>
        <a:srgbClr val="80A7BA"/>
      </a:accent1>
      <a:accent2>
        <a:srgbClr val="76ACA7"/>
      </a:accent2>
      <a:accent3>
        <a:srgbClr val="81AA95"/>
      </a:accent3>
      <a:accent4>
        <a:srgbClr val="78B07C"/>
      </a:accent4>
      <a:accent5>
        <a:srgbClr val="8EA980"/>
      </a:accent5>
      <a:accent6>
        <a:srgbClr val="9AA772"/>
      </a:accent6>
      <a:hlink>
        <a:srgbClr val="A8765E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830CB3F471CD45AB9D167714B9B1E2" ma:contentTypeVersion="17" ma:contentTypeDescription="Create a new document." ma:contentTypeScope="" ma:versionID="8d98cfa5db69be1793cb83656c22a91a">
  <xsd:schema xmlns:xsd="http://www.w3.org/2001/XMLSchema" xmlns:xs="http://www.w3.org/2001/XMLSchema" xmlns:p="http://schemas.microsoft.com/office/2006/metadata/properties" xmlns:ns2="d06b372d-6034-4e9e-a822-36bcae0a06f3" xmlns:ns3="65fce7e3-6e1f-49ab-88fd-10a8a73f5a3d" targetNamespace="http://schemas.microsoft.com/office/2006/metadata/properties" ma:root="true" ma:fieldsID="d1433ca0f6948a248ab0b8787bf325ae" ns2:_="" ns3:_="">
    <xsd:import namespace="d06b372d-6034-4e9e-a822-36bcae0a06f3"/>
    <xsd:import namespace="65fce7e3-6e1f-49ab-88fd-10a8a73f5a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372d-6034-4e9e-a822-36bcae0a06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c73d9e2-7ba3-4fad-ae24-e4c738f7e5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ce7e3-6e1f-49ab-88fd-10a8a73f5a3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c26093-f5e2-430f-a90c-4194319777ea}" ma:internalName="TaxCatchAll" ma:showField="CatchAllData" ma:web="65fce7e3-6e1f-49ab-88fd-10a8a73f5a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6b372d-6034-4e9e-a822-36bcae0a06f3">
      <Terms xmlns="http://schemas.microsoft.com/office/infopath/2007/PartnerControls"/>
    </lcf76f155ced4ddcb4097134ff3c332f>
    <TaxCatchAll xmlns="65fce7e3-6e1f-49ab-88fd-10a8a73f5a3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9508CA-103E-4416-AD07-D9C439ACF6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6b372d-6034-4e9e-a822-36bcae0a06f3"/>
    <ds:schemaRef ds:uri="65fce7e3-6e1f-49ab-88fd-10a8a73f5a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D160D7-DE68-4243-ACC9-D635CEC2F1D1}">
  <ds:schemaRefs>
    <ds:schemaRef ds:uri="http://schemas.microsoft.com/office/2006/metadata/properties"/>
    <ds:schemaRef ds:uri="http://schemas.microsoft.com/office/infopath/2007/PartnerControls"/>
    <ds:schemaRef ds:uri="d06b372d-6034-4e9e-a822-36bcae0a06f3"/>
    <ds:schemaRef ds:uri="65fce7e3-6e1f-49ab-88fd-10a8a73f5a3d"/>
  </ds:schemaRefs>
</ds:datastoreItem>
</file>

<file path=customXml/itemProps3.xml><?xml version="1.0" encoding="utf-8"?>
<ds:datastoreItem xmlns:ds="http://schemas.openxmlformats.org/officeDocument/2006/customXml" ds:itemID="{90E69030-3AD9-4FCA-9AE1-3098F66585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1106</Words>
  <Application>Microsoft Office PowerPoint</Application>
  <PresentationFormat>Grand écran</PresentationFormat>
  <Paragraphs>147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Avenir Next LT Pro</vt:lpstr>
      <vt:lpstr>AvenirNext LT Pro Medium</vt:lpstr>
      <vt:lpstr>Sabon Next LT</vt:lpstr>
      <vt:lpstr>TimesNewRomanPSMT</vt:lpstr>
      <vt:lpstr>DappledVTI</vt:lpstr>
      <vt:lpstr>Journée Mondiale de Prière 2024</vt:lpstr>
      <vt:lpstr>Un même Dieu et Père</vt:lpstr>
      <vt:lpstr>Présentation PowerPoint</vt:lpstr>
      <vt:lpstr>Présentation PowerPoint</vt:lpstr>
      <vt:lpstr>Yarabba ssalami</vt:lpstr>
      <vt:lpstr>Yarabba ssalami</vt:lpstr>
      <vt:lpstr>Grand Dieu ,  nous te bénissons</vt:lpstr>
      <vt:lpstr>Grand Dieu , nous te bénissons </vt:lpstr>
      <vt:lpstr>Présentation PowerPoint</vt:lpstr>
      <vt:lpstr>Chaîne d’amour</vt:lpstr>
      <vt:lpstr>Chaîne d’amour </vt:lpstr>
      <vt:lpstr>Chaîne d’amour </vt:lpstr>
      <vt:lpstr>Vienne la colombe</vt:lpstr>
      <vt:lpstr>Présentation PowerPoint</vt:lpstr>
      <vt:lpstr>Wa atlubu I urge you </vt:lpstr>
      <vt:lpstr>I urge you</vt:lpstr>
      <vt:lpstr>Chaîne d’amour</vt:lpstr>
      <vt:lpstr>Chaîne d’amour </vt:lpstr>
      <vt:lpstr>Chaîne d’amour </vt:lpstr>
      <vt:lpstr>À l’horizon,  le jour s’éloigne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JMP</dc:creator>
  <cp:lastModifiedBy>Trésorière JMP</cp:lastModifiedBy>
  <cp:revision>752</cp:revision>
  <dcterms:created xsi:type="dcterms:W3CDTF">2023-03-21T19:58:18Z</dcterms:created>
  <dcterms:modified xsi:type="dcterms:W3CDTF">2023-10-19T14:52:52Z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0x010100ED830CB3F471CD45AB9D167714B9B1E2</vt:lpwstr>
  </property>
  <property fmtid="{D5CDD505-2E9C-101B-9397-08002B2CF9AE}" pid="3" name="MediaServiceImageTags">
    <vt:lpwstr/>
  </property>
</Properties>
</file>