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6" r:id="rId6"/>
    <p:sldId id="268" r:id="rId7"/>
    <p:sldId id="269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60"/>
  </p:normalViewPr>
  <p:slideViewPr>
    <p:cSldViewPr snapToGrid="0">
      <p:cViewPr>
        <p:scale>
          <a:sx n="75" d="100"/>
          <a:sy n="75" d="100"/>
        </p:scale>
        <p:origin x="9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D16FE-5060-EB15-436E-D250F759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0C52BE-F3FE-7BD6-BDB2-1CFB46A15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08C6A4-3D55-9545-1391-C1DFC04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4207FE-8042-9B1F-CBF4-629704EB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DB50DC-A0B2-64AC-0DAD-C6029F15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44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BEDF6-9517-35B7-4A4B-2BD5C5A2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A00E4B-7236-71F8-7455-E0B2B01C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197D0-A704-15FF-222D-2028025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C0342-3556-A596-388F-F27C377B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7667C9-A931-4B08-3C4A-2698BB24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94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9D210F-80C2-3CF0-7DF9-56BCA7598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392F0A-8A51-875D-ED59-4B1FB6C22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F0894-1094-A2CD-62E0-8B551E51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864AF-D1CB-26BC-C641-47495815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065D8E-76E0-E2DD-F726-BD101A29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13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884F5-1ADF-1C03-A7A6-CCAFE34D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76B8B6-5A60-5441-4BEC-F4657324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B111F-BA94-29AE-E8B5-0770880C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A14A7E-A8D9-8857-69B2-4F230EB2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D7A062-CF88-F463-3813-56CBB270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D696A-9492-5562-19A4-A5375742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B9359-BFEF-78F9-F1EF-4CA9C687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715EB2-5C5E-F2CF-9929-5069A4A9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6C202-4307-3C6E-9574-E0F1BDFE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DF970-C6CB-82C5-DC80-D5ED8DCC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4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95939-0B90-F275-BD04-62F34E77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A098D1-6E78-24D5-9410-8A9E55EAD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5BE120-EBC8-E4F5-988D-9E0517DDA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676418-B983-CDD8-54DF-F95E4E4E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27CF6B-BDCA-0366-4FFD-12D9C110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79257-AABF-9D27-5B7D-7E965BF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34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634F4-6A4A-CE10-F803-8D7853EC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0BF7BC-0754-B4A6-CD24-D59B1DE05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CACCA-1792-927F-9385-74BF9DF99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BF0C3A-1843-D6D5-D0F4-2DD9E30DC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A52DB2-16B8-2C5D-46C7-E7BAAD18B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DEB939-7800-A064-D62B-23FD91B9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772829-989D-D3E8-22FC-8D516546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B71B74-6E73-AE3B-2AAE-D60D5B1E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E2B07-CB15-1FF7-2624-B3F28D4F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48C1C5-9E2B-EE37-0882-E37EC4BF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4FB7C0-D4F1-6929-8B82-5B6C8AE5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A3C8C9-6D28-9FBD-984E-B16C8D4F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61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52FD94-E503-3B60-4B45-298FEB11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9B27E6-58C4-4AC0-2ECA-9A2DC0F3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EA81FD-AEA9-A49E-5C73-08911DFC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00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0267A-F92B-3F7E-C6B5-0BD4702A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DA48D-DB74-75DE-1669-FAB7BCBA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7BCBCF-7FE8-1399-85A6-76B622469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3751DE-488B-D978-248F-CEDA920F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266006-CA30-4D96-6089-57F5FC3D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20FC09-7326-4B3F-DC51-5BBA2A34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2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3A4F6-1129-F484-65AD-A7DE44D7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762ED0-C7B1-6D46-706C-8A199A78D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894E90-F79D-6F7A-5B3C-54ACF197E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2E79F8-2768-58B5-9517-085E0B92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614088-FF7A-1CBE-F761-08FA86F8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C95068-7ABF-51C1-5050-FF72C979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2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034FF5-AC53-AE5B-BEE6-60B5C800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D2D9A7-227B-A5E6-9284-484D4D53F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C6C830-ACE1-04F6-5445-5328580A4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C4DF-64AD-42C9-8AAD-F74E7599DDD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30A1C-8400-6E6E-72B3-2B6F2A831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9AE480-1613-E5C5-F353-65DD08A6E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170B-1ADF-4FD9-B1E5-447CAC90E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9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95F44-681F-7FC8-BDE4-760D6D65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RN-AG 2024 CREHEN </a:t>
            </a:r>
            <a:br>
              <a:rPr lang="fr-FR" sz="3200" dirty="0"/>
            </a:br>
            <a:r>
              <a:rPr lang="fr-FR" sz="3200" dirty="0"/>
              <a:t>maison de la Divine Providence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B902B40-2A38-2A05-1383-B864C1AB4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2141537"/>
            <a:ext cx="4351338" cy="4351338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C1F58B9-B1F5-E2EF-B1A6-DD0B302DF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2141537"/>
            <a:ext cx="4351338" cy="4351338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2246D1-7732-69BD-4799-1C4625C2B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52388"/>
            <a:ext cx="4351338" cy="20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520A5-E42B-1129-6812-C18986E5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Décoration de la salle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80D923B-B2CF-F0E9-8B6B-826AE1F5C1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0" y="1193798"/>
            <a:ext cx="2504104" cy="542290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CE92B39-9C3E-B15F-DE59-64BD1C359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06" y="1193798"/>
            <a:ext cx="2504104" cy="5422902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D99022-5649-64AE-A434-DB1F58C0B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13" y="1193798"/>
            <a:ext cx="2508135" cy="54316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7006617-1139-4374-3AEA-AD99F4420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52" y="1193798"/>
            <a:ext cx="2504104" cy="54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E48B9-CA2C-1D5C-0261-2EA2FF26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Soirée de vendredi</a:t>
            </a:r>
            <a:br>
              <a:rPr lang="fr-FR" sz="3600" dirty="0"/>
            </a:br>
            <a:r>
              <a:rPr lang="fr-FR" sz="3600" dirty="0"/>
              <a:t>« Bouteilles à la mer »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CA546A7-B917-3D15-6BF1-D838D5E5E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5" y="1555071"/>
            <a:ext cx="2280102" cy="4937803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1B6CD3E-8863-AAB9-B4FD-7F19ABA68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77" y="1555071"/>
            <a:ext cx="2280102" cy="493780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00D209-95AE-E233-1992-97FC97DD0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21" y="800104"/>
            <a:ext cx="2628721" cy="56927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EC4F35-9853-B499-9E21-731979E39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32" y="800099"/>
            <a:ext cx="2628722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0802A-95BA-A8B9-59BD-092AC23D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Une respiration au bord de mer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6FA166F-79F8-8159-0BD4-6E71AE600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1" y="1892300"/>
            <a:ext cx="5407109" cy="405533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16F49FA-1673-DEE7-5B0E-762BF32785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9087"/>
            <a:ext cx="5295900" cy="3978545"/>
          </a:xfrm>
        </p:spPr>
      </p:pic>
    </p:spTree>
    <p:extLst>
      <p:ext uri="{BB962C8B-B14F-4D97-AF65-F5344CB8AC3E}">
        <p14:creationId xmlns:p14="http://schemas.microsoft.com/office/powerpoint/2010/main" val="30956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312E2-8704-302E-E3CB-4D1D0590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ateliers</a:t>
            </a:r>
            <a:br>
              <a:rPr lang="fr-FR" dirty="0"/>
            </a:br>
            <a:r>
              <a:rPr lang="fr-FR" sz="3600" dirty="0"/>
              <a:t>Fabrication de la fleur d’hibiscus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A213C6-59E9-D370-38D7-770F30E0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801786" cy="43513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B3E705-585F-226C-3EF5-97E8200D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9" y="1144588"/>
            <a:ext cx="3774281" cy="5032375"/>
          </a:xfrm>
          <a:prstGeom prst="rect">
            <a:avLst/>
          </a:prstGeom>
        </p:spPr>
      </p:pic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90A03449-F5E7-2FA3-91E6-6D46A48803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8E6B2547-74C3-6679-376A-30B50769E8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4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DCDB3-CD0E-E01B-B162-9211091F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Fabrication d’un patchwork </a:t>
            </a:r>
            <a:br>
              <a:rPr lang="fr-FR" sz="3200" dirty="0"/>
            </a:br>
            <a:r>
              <a:rPr lang="fr-FR" sz="3200" dirty="0"/>
              <a:t>par découpage et collage sur tissu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C719F-02EE-3907-9732-B0188E9BA5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2F89B-EBFC-4111-241A-4E242ADD08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CD819A-96B2-B85D-6393-5BDF47884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" y="1998663"/>
            <a:ext cx="5621867" cy="4216400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CB5219A-9663-6E4B-DEAA-188E50B03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288395"/>
            <a:ext cx="4445000" cy="59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0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29C25-7CB0-FC29-DB68-41F115BA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Ateliers célébration et musique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E7C57F0-5D11-95CD-7995-6E65902A65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455B551-8BFC-EAA8-D185-E282E7367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7245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78F2D-1B5E-C796-CB5B-8DFB7248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La célébration </a:t>
            </a:r>
            <a:br>
              <a:rPr lang="fr-FR" sz="3600" dirty="0"/>
            </a:br>
            <a:r>
              <a:rPr lang="fr-FR" sz="3600" dirty="0"/>
              <a:t>Les vagues d’introduction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84AF133-6D99-2B98-AC5C-98A806E4A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139917"/>
            <a:ext cx="6577042" cy="3037046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87F3CD1-1BD4-AE1F-95F7-B255A805E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704937"/>
            <a:ext cx="3078014" cy="5472026"/>
          </a:xfrm>
        </p:spPr>
      </p:pic>
    </p:spTree>
    <p:extLst>
      <p:ext uri="{BB962C8B-B14F-4D97-AF65-F5344CB8AC3E}">
        <p14:creationId xmlns:p14="http://schemas.microsoft.com/office/powerpoint/2010/main" val="211257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71464-6747-C018-8642-01D38A4D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fr-FR" dirty="0"/>
              <a:t>Le nouveau comité et les participantes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9DA103B-D6E7-6F37-169D-9E6A0ACDE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372519"/>
            <a:ext cx="5181600" cy="3230803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2BE1833-7B9C-1269-453A-D8C3B9677A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52" y="2372519"/>
            <a:ext cx="5743648" cy="3230802"/>
          </a:xfrm>
        </p:spPr>
      </p:pic>
    </p:spTree>
    <p:extLst>
      <p:ext uri="{BB962C8B-B14F-4D97-AF65-F5344CB8AC3E}">
        <p14:creationId xmlns:p14="http://schemas.microsoft.com/office/powerpoint/2010/main" val="33361585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RN-AG 2024 CREHEN  maison de la Divine Providence</vt:lpstr>
      <vt:lpstr>Décoration de la salle </vt:lpstr>
      <vt:lpstr>Soirée de vendredi « Bouteilles à la mer » </vt:lpstr>
      <vt:lpstr>Une respiration au bord de mer </vt:lpstr>
      <vt:lpstr>Les ateliers Fabrication de la fleur d’hibiscus </vt:lpstr>
      <vt:lpstr>Fabrication d’un patchwork  par découpage et collage sur tissu</vt:lpstr>
      <vt:lpstr>Ateliers célébration et musique </vt:lpstr>
      <vt:lpstr>La célébration  Les vagues d’introduction</vt:lpstr>
      <vt:lpstr>Le nouveau comité et les participantes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JMP JMP</dc:creator>
  <cp:lastModifiedBy>JMP JMP</cp:lastModifiedBy>
  <cp:revision>1</cp:revision>
  <dcterms:created xsi:type="dcterms:W3CDTF">2024-10-23T19:27:55Z</dcterms:created>
  <dcterms:modified xsi:type="dcterms:W3CDTF">2024-10-23T19:32:38Z</dcterms:modified>
</cp:coreProperties>
</file>