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notesMasterIdLst>
    <p:notesMasterId r:id="rId13"/>
  </p:notesMasterIdLst>
  <p:sldIdLst>
    <p:sldId id="256" r:id="rId2"/>
    <p:sldId id="257" r:id="rId3"/>
    <p:sldId id="258" r:id="rId4"/>
    <p:sldId id="261" r:id="rId5"/>
    <p:sldId id="259" r:id="rId6"/>
    <p:sldId id="262" r:id="rId7"/>
    <p:sldId id="264" r:id="rId8"/>
    <p:sldId id="265" r:id="rId9"/>
    <p:sldId id="266" r:id="rId10"/>
    <p:sldId id="267" r:id="rId11"/>
    <p:sldId id="268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89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3FB8BD-C188-40CF-8CA6-FAED47D0398B}" type="datetimeFigureOut">
              <a:rPr lang="fr-FR" smtClean="0"/>
              <a:t>25/01/2025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A409F4-A2C5-47CB-AF69-6AC8197D66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4037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409F4-A2C5-47CB-AF69-6AC8197D664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155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961375-042B-2330-01DC-D6BF02B33E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368B391-1683-1681-7079-FC6F23598D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AD912C-7078-639B-7BBC-7F5D40C01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4CDB7-5E8C-41D4-9E61-4EA55069F11C}" type="datetimeFigureOut">
              <a:rPr lang="fr-FR" smtClean="0"/>
              <a:t>25/01/2025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42D5EF2-87C3-3A48-40DD-CFFA549AB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86E078-ED51-52EB-13FD-6AB491188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3124A-D165-41E1-9C6A-7BF08B5FC7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6966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103E07-9AE0-F2A3-D25D-66ED19AD9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B4B3752-9483-D572-D2C7-DAA7FE24FE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BA52B0-6C2B-6E16-661F-5FD522D1C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4CDB7-5E8C-41D4-9E61-4EA55069F11C}" type="datetimeFigureOut">
              <a:rPr lang="fr-FR" smtClean="0"/>
              <a:t>25/01/2025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F81A0E-F535-5A8E-9459-CF2530821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A6A3B6F-DBC0-AC63-4397-DAE67A2D2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3124A-D165-41E1-9C6A-7BF08B5FC7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8935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86F1A47-FC47-ABDB-9549-3FB16A528A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8C99592-7681-9F8B-9EB5-1643500489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521DF58-1168-F09B-8A2B-34D7088A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4CDB7-5E8C-41D4-9E61-4EA55069F11C}" type="datetimeFigureOut">
              <a:rPr lang="fr-FR" smtClean="0"/>
              <a:t>25/01/2025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6C2295-2388-5D24-8D39-DC1EFD427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6DB2721-F556-DBAD-CFAB-DC8DAB6A3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3124A-D165-41E1-9C6A-7BF08B5FC7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835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5F33DF-F772-CB82-B22D-6CD46FC18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4ADF2D3-B177-B2B6-28B3-0049AAE728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C1582E7-87E0-36B4-83D2-DD9B8267F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4CDB7-5E8C-41D4-9E61-4EA55069F11C}" type="datetimeFigureOut">
              <a:rPr lang="fr-FR" smtClean="0"/>
              <a:t>25/01/2025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DAC8FB8-D6C7-E145-E390-C585C2D90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994F710-2A45-F036-5F66-B728EA48C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3124A-D165-41E1-9C6A-7BF08B5FC7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7509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4FAE61-9657-E0E8-B1D7-041588DCC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5B8C75-D280-8639-1E50-7325C1ADF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4B9AC2F-48A1-2733-2500-57A7E82E6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4CDB7-5E8C-41D4-9E61-4EA55069F11C}" type="datetimeFigureOut">
              <a:rPr lang="fr-FR" smtClean="0"/>
              <a:t>25/01/2025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7E363E-C3E7-FBB5-435C-138293A5F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2145DAF-B65F-5F02-99FC-8DD0F6F14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3124A-D165-41E1-9C6A-7BF08B5FC7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2354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25578E-F123-9B28-9681-21EF1E18D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A6C2FF7-D6CD-6738-6338-E63DD55772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3792E6B-5F23-4D65-0183-A366FE531A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01564A5-92FE-A4BD-0527-DE56D4FAE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4CDB7-5E8C-41D4-9E61-4EA55069F11C}" type="datetimeFigureOut">
              <a:rPr lang="fr-FR" smtClean="0"/>
              <a:t>25/01/2025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31229B0-1E61-1B68-13A9-BB1B65571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B4B38D1-651B-5D85-D7F6-CBE2C7A26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3124A-D165-41E1-9C6A-7BF08B5FC7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44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13A3BA-3408-0764-3F8B-6A73AC7A0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039B7BE-1D21-3ACF-3D8D-5EA7889332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8A61C5A-ACAA-429E-0795-0040F4F2FB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52EF3B6-2AB4-F4BD-71E4-FD91BC970D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76A3835-F9F8-6DFE-37B6-5DEF0AC73C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0D55A7E-B3C5-AEF9-524F-9752823DF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4CDB7-5E8C-41D4-9E61-4EA55069F11C}" type="datetimeFigureOut">
              <a:rPr lang="fr-FR" smtClean="0"/>
              <a:t>25/01/2025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36F1546-5BCA-77D5-0991-E56C15EAD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9666F9-C5AC-4BA7-4FFD-EED11079E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3124A-D165-41E1-9C6A-7BF08B5FC7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5678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5DB6EB-E5A4-C7C5-5BB1-0DCEC9582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48041DB-3C16-2A7C-DD43-443957D35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4CDB7-5E8C-41D4-9E61-4EA55069F11C}" type="datetimeFigureOut">
              <a:rPr lang="fr-FR" smtClean="0"/>
              <a:t>25/01/2025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B9B2F0B-2A00-DC9A-7AE9-DF30E3566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6EB24B1-0DAA-1887-8762-F8FC1CA90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3124A-D165-41E1-9C6A-7BF08B5FC7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059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5622271-44BF-AB83-A8B7-6C1B8FAEA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4CDB7-5E8C-41D4-9E61-4EA55069F11C}" type="datetimeFigureOut">
              <a:rPr lang="fr-FR" smtClean="0"/>
              <a:t>25/01/2025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468758C-1C2D-7C3D-7163-0084602EA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0767ED7-244C-97BD-D5E8-8742A3231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3124A-D165-41E1-9C6A-7BF08B5FC7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2065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117A8C-83DD-53B8-F32A-38B3D8A1F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C62E70F-16DE-4E15-C2F7-3C9A3BEAB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C5462B5-A184-D23A-EB1F-239992945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75ADC37-528F-4CCB-C374-37A133DE8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4CDB7-5E8C-41D4-9E61-4EA55069F11C}" type="datetimeFigureOut">
              <a:rPr lang="fr-FR" smtClean="0"/>
              <a:t>25/01/2025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532D17B-890E-3FB9-3A7B-A65A6ED5E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A976631-C59F-C28B-B2B7-12186170F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3124A-D165-41E1-9C6A-7BF08B5FC7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4078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1E8C3E-AABF-33B6-82CB-46C553FF0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C967848-FC61-9544-0028-A503DC3846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A70FA4B-C90C-CC97-45A3-DC10AE7F34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C7D63E-EB83-0990-E509-552F63DDB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4CDB7-5E8C-41D4-9E61-4EA55069F11C}" type="datetimeFigureOut">
              <a:rPr lang="fr-FR" smtClean="0"/>
              <a:t>25/01/2025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31453B0-77C9-25AE-E14C-0575E3874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D10E3A7-C753-4DAF-7C83-712161D0F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3124A-D165-41E1-9C6A-7BF08B5FC7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3880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30B4DFB-2A0A-B3E9-E611-DB41B30E8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2D50E75-20EA-B5EE-5F46-502F82BB2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79BF11-7BE4-86EC-0AD9-F64DA537C8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4CDB7-5E8C-41D4-9E61-4EA55069F11C}" type="datetimeFigureOut">
              <a:rPr lang="fr-FR" smtClean="0"/>
              <a:t>25/01/2025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003F776-7B47-290F-58F2-A883219A1B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099AE3-C8DA-2BF7-2BFC-5352A9446C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3124A-D165-41E1-9C6A-7BF08B5FC7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5088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F42AB517-A7DB-1E1B-B9CE-D893535A37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0" y="-77429"/>
            <a:ext cx="11992707" cy="693542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FDACD39-20EE-EB8B-C566-731FDD2889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CC3399"/>
                </a:solidFill>
              </a:rPr>
              <a:t>Journée Mondiale de Prière 2025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EC4FD0E-2F8C-674E-43DA-0C90A7E6E6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79875"/>
            <a:ext cx="9144000" cy="1655762"/>
          </a:xfrm>
        </p:spPr>
        <p:txBody>
          <a:bodyPr/>
          <a:lstStyle/>
          <a:p>
            <a:r>
              <a:rPr lang="fr-FR" dirty="0"/>
              <a:t>Avec les femmes des Iles Cook</a:t>
            </a:r>
          </a:p>
          <a:p>
            <a:r>
              <a:rPr lang="fr-FR" sz="4000" dirty="0">
                <a:solidFill>
                  <a:srgbClr val="339966"/>
                </a:solidFill>
              </a:rPr>
              <a:t>Merci, tu m’as créé merveille!</a:t>
            </a:r>
            <a:r>
              <a:rPr lang="fr-FR" dirty="0">
                <a:solidFill>
                  <a:srgbClr val="339966"/>
                </a:solidFill>
              </a:rPr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04F1702-4B20-E241-EC55-61ACCFD3FEB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7000"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colorTemperature colorTemp="6498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553" y="4230623"/>
            <a:ext cx="1986917" cy="198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41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C3F0F33-1600-384A-3119-F15D62ED257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29" y="0"/>
            <a:ext cx="11992707" cy="693542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D10135E-8E39-3253-DEC2-091FD3E1C1F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7000"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colorTemperature colorTemp="6498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589" y="5330333"/>
            <a:ext cx="1082279" cy="1082279"/>
          </a:xfrm>
          <a:prstGeom prst="rect">
            <a:avLst/>
          </a:prstGeom>
        </p:spPr>
      </p:pic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C41FE19D-3264-6B6B-5436-FFD7189395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631" y="297488"/>
            <a:ext cx="4410423" cy="5879475"/>
          </a:xfr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F3056C-A860-8883-0132-1E8B9C94389A}"/>
              </a:ext>
            </a:extLst>
          </p:cNvPr>
          <p:cNvSpPr txBox="1"/>
          <p:nvPr/>
        </p:nvSpPr>
        <p:spPr>
          <a:xfrm>
            <a:off x="984738" y="480646"/>
            <a:ext cx="27414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OFFRANDE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78599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C3F0F33-1600-384A-3119-F15D62ED257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29" y="0"/>
            <a:ext cx="11992707" cy="693542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D10135E-8E39-3253-DEC2-091FD3E1C1F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7000"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colorTemperature colorTemp="6498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589" y="5330333"/>
            <a:ext cx="1082279" cy="1082279"/>
          </a:xfrm>
          <a:prstGeom prst="rect">
            <a:avLst/>
          </a:prstGeom>
        </p:spPr>
      </p:pic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2916E08D-87FA-CFA7-B7CE-6F8E7D4F1F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431" y="662968"/>
            <a:ext cx="6916615" cy="5187462"/>
          </a:xfrm>
        </p:spPr>
      </p:pic>
    </p:spTree>
    <p:extLst>
      <p:ext uri="{BB962C8B-B14F-4D97-AF65-F5344CB8AC3E}">
        <p14:creationId xmlns:p14="http://schemas.microsoft.com/office/powerpoint/2010/main" val="2444333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B47DC6B-8C78-6900-8080-BEABCEB4BD3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0" y="-77429"/>
            <a:ext cx="11992707" cy="6935429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57377D-9981-E3F5-0195-0878DFBA7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/>
          </a:bodyPr>
          <a:lstStyle/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fr-FR" sz="24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1B49AAB-55A7-EB65-C6F2-F69DFF03DC3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7000"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colorTemperature colorTemp="6498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191" y="5135261"/>
            <a:ext cx="1082279" cy="108227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3BEEDB8-FD38-1C5F-4EBA-BEA58FAE62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695" y="0"/>
            <a:ext cx="5142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46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3B5FA88-EBF1-27F5-F067-161F4218411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0" y="-205201"/>
            <a:ext cx="11992707" cy="6935429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312B00-04D6-E18F-73D9-E3808170B5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45388"/>
            <a:ext cx="10515600" cy="6248677"/>
          </a:xfrm>
        </p:spPr>
        <p:txBody>
          <a:bodyPr>
            <a:normAutofit/>
          </a:bodyPr>
          <a:lstStyle/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40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Kia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orana</a:t>
            </a:r>
            <a:r>
              <a:rPr lang="fr-FR" sz="40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!</a:t>
            </a:r>
            <a:r>
              <a:rPr lang="fr-FR" sz="400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40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Puissiez-vous vivre longtemps !</a:t>
            </a:r>
            <a:endParaRPr lang="fr-FR" sz="40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40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Puissiez-vous vivre bien !</a:t>
            </a:r>
            <a:endParaRPr lang="fr-FR" sz="40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40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Puissiez-vous briller comme le soleil ! </a:t>
            </a:r>
            <a:endParaRPr lang="fr-FR" sz="4000" b="1" i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40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Puissiez-vous danser avec les vagues !</a:t>
            </a:r>
            <a:endParaRPr lang="fr-FR" sz="40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40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Kia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orana</a:t>
            </a:r>
            <a:r>
              <a:rPr lang="en-US" sz="40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!</a:t>
            </a:r>
            <a:endParaRPr lang="fr-FR" sz="40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fr-FR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1200"/>
              </a:spcAft>
              <a:buNone/>
            </a:pPr>
            <a:endParaRPr lang="fr-FR" sz="28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53DEC5D-9EE0-FA80-F555-E0DC7E47B82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7000"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colorTemperature colorTemp="6498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589" y="5330333"/>
            <a:ext cx="1082279" cy="108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0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7998ABA-3DCD-9AFA-FD36-7586372E69B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0" y="-77429"/>
            <a:ext cx="11992707" cy="693542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7C1AD3F-83F5-06F3-4D88-B77DBAA2F99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7000"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colorTemperature colorTemp="6498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589" y="5330333"/>
            <a:ext cx="1082279" cy="1082279"/>
          </a:xfrm>
          <a:prstGeom prst="rect">
            <a:avLst/>
          </a:prstGeom>
        </p:spPr>
      </p:pic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58CA2BEE-B3A9-2B97-6DAA-6C928057C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5317"/>
            <a:ext cx="10515600" cy="4351338"/>
          </a:xfrm>
        </p:spPr>
        <p:txBody>
          <a:bodyPr/>
          <a:lstStyle/>
          <a:p>
            <a:pPr marL="0" indent="0"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40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Kia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orana</a:t>
            </a:r>
            <a:r>
              <a:rPr lang="fr-FR" sz="40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!</a:t>
            </a:r>
          </a:p>
          <a:p>
            <a:pPr marL="0" indent="0"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fr-FR" sz="40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fr-FR" sz="40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40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Kia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orana</a:t>
            </a:r>
            <a:r>
              <a:rPr lang="en-US" sz="40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!</a:t>
            </a:r>
            <a:endParaRPr lang="fr-FR" sz="40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054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C3F0F33-1600-384A-3119-F15D62ED257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29" y="0"/>
            <a:ext cx="11992707" cy="6935429"/>
          </a:xfrm>
          <a:prstGeom prst="rect">
            <a:avLst/>
          </a:prstGeom>
        </p:spPr>
      </p:pic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1BB81FA6-B4D0-A5EE-87AB-B6967D9AA3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831" y="268231"/>
            <a:ext cx="4747845" cy="6330460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D10135E-8E39-3253-DEC2-091FD3E1C1F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7000"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colorTemperature colorTemp="6498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589" y="5330333"/>
            <a:ext cx="1082279" cy="108227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FA14B5B-36B8-B63A-0C12-1B4830519718}"/>
              </a:ext>
            </a:extLst>
          </p:cNvPr>
          <p:cNvSpPr txBox="1"/>
          <p:nvPr/>
        </p:nvSpPr>
        <p:spPr>
          <a:xfrm>
            <a:off x="550984" y="268231"/>
            <a:ext cx="1842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PRIONS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7532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C3F0F33-1600-384A-3119-F15D62ED257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6285"/>
            <a:ext cx="11992707" cy="693542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D10135E-8E39-3253-DEC2-091FD3E1C1F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7000"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colorTemperature colorTemp="6498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589" y="5330333"/>
            <a:ext cx="1082279" cy="1082279"/>
          </a:xfrm>
          <a:prstGeom prst="rect">
            <a:avLst/>
          </a:prstGeom>
        </p:spPr>
      </p:pic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1053CF7C-FC2C-ACF7-7DC0-4259C4748C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308" y="1414626"/>
            <a:ext cx="6526432" cy="4351338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E8C95F1-B696-89E0-0E3C-24C00F9BB478}"/>
              </a:ext>
            </a:extLst>
          </p:cNvPr>
          <p:cNvSpPr txBox="1"/>
          <p:nvPr/>
        </p:nvSpPr>
        <p:spPr>
          <a:xfrm>
            <a:off x="1500554" y="539262"/>
            <a:ext cx="53355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LECTURE DU PSAUME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838D80D-3E3C-DCB9-820C-A53588C41E1D}"/>
              </a:ext>
            </a:extLst>
          </p:cNvPr>
          <p:cNvSpPr txBox="1"/>
          <p:nvPr/>
        </p:nvSpPr>
        <p:spPr>
          <a:xfrm>
            <a:off x="816903" y="5657671"/>
            <a:ext cx="35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Récit de MII </a:t>
            </a:r>
          </a:p>
        </p:txBody>
      </p:sp>
    </p:spTree>
    <p:extLst>
      <p:ext uri="{BB962C8B-B14F-4D97-AF65-F5344CB8AC3E}">
        <p14:creationId xmlns:p14="http://schemas.microsoft.com/office/powerpoint/2010/main" val="51522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C3F0F33-1600-384A-3119-F15D62ED257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29" y="0"/>
            <a:ext cx="11992707" cy="693542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D10135E-8E39-3253-DEC2-091FD3E1C1F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7000"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colorTemperature colorTemp="6498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589" y="5330333"/>
            <a:ext cx="1082279" cy="1082279"/>
          </a:xfrm>
          <a:prstGeom prst="rect">
            <a:avLst/>
          </a:prstGeom>
        </p:spPr>
      </p:pic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ABC84A3E-CE53-E081-D497-327553EBCE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66" y="1026318"/>
            <a:ext cx="7208045" cy="4805363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F4754F3-6273-73C8-C22A-950CEE2B1609}"/>
              </a:ext>
            </a:extLst>
          </p:cNvPr>
          <p:cNvSpPr txBox="1"/>
          <p:nvPr/>
        </p:nvSpPr>
        <p:spPr>
          <a:xfrm>
            <a:off x="1101970" y="448381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LECTURE DU PSAUME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F7B7125-E7E0-B019-DAA6-DB810525BF4E}"/>
              </a:ext>
            </a:extLst>
          </p:cNvPr>
          <p:cNvSpPr txBox="1"/>
          <p:nvPr/>
        </p:nvSpPr>
        <p:spPr>
          <a:xfrm>
            <a:off x="1781908" y="5871472"/>
            <a:ext cx="34537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Récit de VAINIU</a:t>
            </a:r>
          </a:p>
        </p:txBody>
      </p:sp>
    </p:spTree>
    <p:extLst>
      <p:ext uri="{BB962C8B-B14F-4D97-AF65-F5344CB8AC3E}">
        <p14:creationId xmlns:p14="http://schemas.microsoft.com/office/powerpoint/2010/main" val="205866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C3F0F33-1600-384A-3119-F15D62ED257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29" y="0"/>
            <a:ext cx="11992707" cy="693542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D10135E-8E39-3253-DEC2-091FD3E1C1F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7000"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colorTemperature colorTemp="6498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589" y="5330333"/>
            <a:ext cx="1082279" cy="1082279"/>
          </a:xfrm>
          <a:prstGeom prst="rect">
            <a:avLst/>
          </a:prstGeom>
        </p:spPr>
      </p:pic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17104284-0548-9EA4-4B53-86419DD87D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354852"/>
            <a:ext cx="6527007" cy="4351338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A2A7A7F-7380-8ED9-4AD3-359B7EAB42F4}"/>
              </a:ext>
            </a:extLst>
          </p:cNvPr>
          <p:cNvSpPr txBox="1"/>
          <p:nvPr/>
        </p:nvSpPr>
        <p:spPr>
          <a:xfrm>
            <a:off x="1512277" y="646966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LECTURE DU PSAUME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844FFED-BD13-3B0E-C240-97BCCC193B2E}"/>
              </a:ext>
            </a:extLst>
          </p:cNvPr>
          <p:cNvSpPr txBox="1"/>
          <p:nvPr/>
        </p:nvSpPr>
        <p:spPr>
          <a:xfrm>
            <a:off x="1512277" y="5857091"/>
            <a:ext cx="41474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Récit de </a:t>
            </a:r>
            <a:r>
              <a:rPr lang="fr-FR" sz="4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 Dawn</a:t>
            </a:r>
            <a:endParaRPr lang="fr-FR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11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C3F0F33-1600-384A-3119-F15D62ED257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29" y="0"/>
            <a:ext cx="11992707" cy="693542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D10135E-8E39-3253-DEC2-091FD3E1C1F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7000"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colorTemperature colorTemp="6498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589" y="5330333"/>
            <a:ext cx="1082279" cy="1082279"/>
          </a:xfrm>
          <a:prstGeom prst="rect">
            <a:avLst/>
          </a:prstGeom>
        </p:spPr>
      </p:pic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47FAEE76-3069-8023-C401-FD19C45E01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480" y="1348154"/>
            <a:ext cx="6438412" cy="4828809"/>
          </a:xfr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6D0DB2A-17D3-F3FF-CFAA-5A3F7C14E66B}"/>
              </a:ext>
            </a:extLst>
          </p:cNvPr>
          <p:cNvSpPr txBox="1"/>
          <p:nvPr/>
        </p:nvSpPr>
        <p:spPr>
          <a:xfrm>
            <a:off x="1125415" y="445388"/>
            <a:ext cx="21275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PRIONS </a:t>
            </a:r>
          </a:p>
        </p:txBody>
      </p:sp>
    </p:spTree>
    <p:extLst>
      <p:ext uri="{BB962C8B-B14F-4D97-AF65-F5344CB8AC3E}">
        <p14:creationId xmlns:p14="http://schemas.microsoft.com/office/powerpoint/2010/main" val="12027318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</TotalTime>
  <Words>73</Words>
  <Application>Microsoft Office PowerPoint</Application>
  <PresentationFormat>Grand écran</PresentationFormat>
  <Paragraphs>24</Paragraphs>
  <Slides>11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Tahoma</vt:lpstr>
      <vt:lpstr>Thème Office</vt:lpstr>
      <vt:lpstr>Journée Mondiale de Prière 2025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JMP JMP</dc:creator>
  <cp:lastModifiedBy>JMP JMP</cp:lastModifiedBy>
  <cp:revision>8</cp:revision>
  <dcterms:created xsi:type="dcterms:W3CDTF">2024-06-12T15:46:51Z</dcterms:created>
  <dcterms:modified xsi:type="dcterms:W3CDTF">2025-01-25T15:26:46Z</dcterms:modified>
</cp:coreProperties>
</file>