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82" d="100"/>
          <a:sy n="82" d="100"/>
        </p:scale>
        <p:origin x="8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F8431F6-E910-487C-877D-512D26CE6D47}" type="datetimeFigureOut">
              <a:rPr lang="fr-FR" smtClean="0"/>
              <a:t>19/01/2026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54D2BB2-529D-4FD8-99D3-839768CD00DA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3033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31F6-E910-487C-877D-512D26CE6D47}" type="datetimeFigureOut">
              <a:rPr lang="fr-FR" smtClean="0"/>
              <a:t>19/01/2026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2BB2-529D-4FD8-99D3-839768CD00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3354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31F6-E910-487C-877D-512D26CE6D47}" type="datetimeFigureOut">
              <a:rPr lang="fr-FR" smtClean="0"/>
              <a:t>19/01/2026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2BB2-529D-4FD8-99D3-839768CD00DA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656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31F6-E910-487C-877D-512D26CE6D47}" type="datetimeFigureOut">
              <a:rPr lang="fr-FR" smtClean="0"/>
              <a:t>19/01/2026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2BB2-529D-4FD8-99D3-839768CD00DA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09262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31F6-E910-487C-877D-512D26CE6D47}" type="datetimeFigureOut">
              <a:rPr lang="fr-FR" smtClean="0"/>
              <a:t>19/01/2026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2BB2-529D-4FD8-99D3-839768CD00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28568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31F6-E910-487C-877D-512D26CE6D47}" type="datetimeFigureOut">
              <a:rPr lang="fr-FR" smtClean="0"/>
              <a:t>19/01/2026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2BB2-529D-4FD8-99D3-839768CD00DA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2349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31F6-E910-487C-877D-512D26CE6D47}" type="datetimeFigureOut">
              <a:rPr lang="fr-FR" smtClean="0"/>
              <a:t>19/01/2026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2BB2-529D-4FD8-99D3-839768CD00DA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81173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31F6-E910-487C-877D-512D26CE6D47}" type="datetimeFigureOut">
              <a:rPr lang="fr-FR" smtClean="0"/>
              <a:t>19/01/2026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2BB2-529D-4FD8-99D3-839768CD00DA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88730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31F6-E910-487C-877D-512D26CE6D47}" type="datetimeFigureOut">
              <a:rPr lang="fr-FR" smtClean="0"/>
              <a:t>19/01/2026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2BB2-529D-4FD8-99D3-839768CD00DA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9922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31F6-E910-487C-877D-512D26CE6D47}" type="datetimeFigureOut">
              <a:rPr lang="fr-FR" smtClean="0"/>
              <a:t>19/01/2026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2BB2-529D-4FD8-99D3-839768CD00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9189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31F6-E910-487C-877D-512D26CE6D47}" type="datetimeFigureOut">
              <a:rPr lang="fr-FR" smtClean="0"/>
              <a:t>19/01/2026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2BB2-529D-4FD8-99D3-839768CD00DA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1289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31F6-E910-487C-877D-512D26CE6D47}" type="datetimeFigureOut">
              <a:rPr lang="fr-FR" smtClean="0"/>
              <a:t>19/01/2026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2BB2-529D-4FD8-99D3-839768CD00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3815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31F6-E910-487C-877D-512D26CE6D47}" type="datetimeFigureOut">
              <a:rPr lang="fr-FR" smtClean="0"/>
              <a:t>19/01/2026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2BB2-529D-4FD8-99D3-839768CD00DA}" type="slidenum">
              <a:rPr lang="fr-FR" smtClean="0"/>
              <a:t>‹N°›</a:t>
            </a:fld>
            <a:endParaRPr lang="fr-F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9080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31F6-E910-487C-877D-512D26CE6D47}" type="datetimeFigureOut">
              <a:rPr lang="fr-FR" smtClean="0"/>
              <a:t>19/01/2026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2BB2-529D-4FD8-99D3-839768CD00DA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2539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31F6-E910-487C-877D-512D26CE6D47}" type="datetimeFigureOut">
              <a:rPr lang="fr-FR" smtClean="0"/>
              <a:t>19/01/2026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2BB2-529D-4FD8-99D3-839768CD00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3154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31F6-E910-487C-877D-512D26CE6D47}" type="datetimeFigureOut">
              <a:rPr lang="fr-FR" smtClean="0"/>
              <a:t>19/01/2026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2BB2-529D-4FD8-99D3-839768CD00DA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6090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31F6-E910-487C-877D-512D26CE6D47}" type="datetimeFigureOut">
              <a:rPr lang="fr-FR" smtClean="0"/>
              <a:t>19/01/2026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2BB2-529D-4FD8-99D3-839768CD00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1560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F8431F6-E910-487C-877D-512D26CE6D47}" type="datetimeFigureOut">
              <a:rPr lang="fr-FR" smtClean="0"/>
              <a:t>19/01/2026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54D2BB2-529D-4FD8-99D3-839768CD00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173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B1EA17-CBFF-BF4D-0EE3-7F08A2D665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Offrandes 2026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1DCEF4E-8487-8FF9-1BE3-A355AF23AC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5180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5B0032-2206-2A26-F036-F0268F73B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982132"/>
            <a:ext cx="9794629" cy="1303867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Mission 21 </a:t>
            </a:r>
            <a:b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r-FR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Atelier pour femmes chrétiennes et musulmanes</a:t>
            </a:r>
            <a:br>
              <a:rPr lang="fr-FR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r-FR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10 000€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B2E6A6D-85F7-8228-B189-094401D841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78BAEE4D-61BE-1BBB-6CA2-E12F1B2D324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848" y="2965939"/>
            <a:ext cx="4363247" cy="2909400"/>
          </a:xfrm>
        </p:spPr>
      </p:pic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E34ECA78-B01E-D56A-5BB6-F6CEA50F55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1" name="Espace réservé du contenu 10">
            <a:extLst>
              <a:ext uri="{FF2B5EF4-FFF2-40B4-BE49-F238E27FC236}">
                <a16:creationId xmlns:a16="http://schemas.microsoft.com/office/drawing/2014/main" id="{7E93C00F-709C-C4AC-48EB-1EF9D67BEF2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888" y="2965938"/>
            <a:ext cx="5172264" cy="2909399"/>
          </a:xfrm>
        </p:spPr>
      </p:pic>
    </p:spTree>
    <p:extLst>
      <p:ext uri="{BB962C8B-B14F-4D97-AF65-F5344CB8AC3E}">
        <p14:creationId xmlns:p14="http://schemas.microsoft.com/office/powerpoint/2010/main" val="675793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114B65-9747-9881-4B3F-92A8F13A4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Armée du Salut Nigeria </a:t>
            </a:r>
            <a:b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r-FR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Création d’une aire de jeu  5000€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3FE65C6-2293-0264-061F-D3DC3D235E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449" y="2560320"/>
            <a:ext cx="4270014" cy="3310128"/>
          </a:xfrm>
        </p:spPr>
        <p:txBody>
          <a:bodyPr/>
          <a:lstStyle/>
          <a:p>
            <a:pPr algn="just"/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L'Armée du Salut vient en aide à plus de 500 familles vulnérables, déplacées à l'intérieur du pays et vivant actuellement dans des camps temporaires dans la région de Maiduguri.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15A92D4-D86A-EB52-6EBE-F86E63857B9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939" y="2560320"/>
            <a:ext cx="3934394" cy="2937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070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F367FA-7B97-83DA-736B-8AAA5013D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746" y="806534"/>
            <a:ext cx="9601196" cy="1303867"/>
          </a:xfrm>
        </p:spPr>
        <p:txBody>
          <a:bodyPr>
            <a:normAutofit/>
          </a:bodyPr>
          <a:lstStyle/>
          <a:p>
            <a:r>
              <a:rPr lang="fr-FR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Mission lèpre</a:t>
            </a:r>
            <a:br>
              <a:rPr lang="fr-FR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r-FR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amélioration de l’accès à l’eau potable  5000€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EF59EC6E-E228-2848-D00B-8B5984DAF56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352" y="2110401"/>
            <a:ext cx="4514850" cy="2031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699ED577-5A15-61DD-93AA-9E3F5F0A27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352" y="4215384"/>
            <a:ext cx="4514850" cy="2031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21534C2D-CFD6-BA65-18EC-35BEC5B448C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402" y="2110401"/>
            <a:ext cx="4514851" cy="2031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A199BC61-07A0-31B9-D3EB-092A32699D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433" y="4215384"/>
            <a:ext cx="4528820" cy="2038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5076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855C00-63F1-9A5F-EB90-F8D681D4B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461" y="982132"/>
            <a:ext cx="10046677" cy="1303867"/>
          </a:xfrm>
        </p:spPr>
        <p:txBody>
          <a:bodyPr>
            <a:normAutofit fontScale="90000"/>
          </a:bodyPr>
          <a:lstStyle/>
          <a:p>
            <a:pPr algn="l"/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Mouvement « Le Nid »</a:t>
            </a:r>
            <a:b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r-FR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Apprentissage du français pour les victimes de traites des êtres humains à des fins d’exploitation sexuelle  7500€</a:t>
            </a:r>
          </a:p>
        </p:txBody>
      </p:sp>
      <p:pic>
        <p:nvPicPr>
          <p:cNvPr id="13" name="Espace réservé du contenu 12">
            <a:extLst>
              <a:ext uri="{FF2B5EF4-FFF2-40B4-BE49-F238E27FC236}">
                <a16:creationId xmlns:a16="http://schemas.microsoft.com/office/drawing/2014/main" id="{14991B55-B160-8C5D-7492-F06FA0DE42F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8" y="2653440"/>
            <a:ext cx="2483153" cy="3309937"/>
          </a:xfrm>
        </p:spPr>
      </p:pic>
      <p:pic>
        <p:nvPicPr>
          <p:cNvPr id="11" name="Espace réservé du contenu 10">
            <a:extLst>
              <a:ext uri="{FF2B5EF4-FFF2-40B4-BE49-F238E27FC236}">
                <a16:creationId xmlns:a16="http://schemas.microsoft.com/office/drawing/2014/main" id="{780DAC42-085E-0214-E272-20528AD5909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909" y="2997438"/>
            <a:ext cx="4457365" cy="2965939"/>
          </a:xfr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5878EA2A-9B10-54C2-39C8-2F0DBF8C95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441" y="2653440"/>
            <a:ext cx="2202403" cy="330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665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CEE756-C110-F925-A5A2-592375073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Portes ouvertes </a:t>
            </a:r>
            <a:b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r-FR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Soutien post-traumatique 10 000€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D06951AD-5333-0A43-94C9-0C00E96ECC2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17656" y="2616358"/>
            <a:ext cx="6368318" cy="31134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78AC87B-8117-A0D5-6967-446E71BEFE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7682" y="3017741"/>
            <a:ext cx="3361241" cy="3310128"/>
          </a:xfrm>
        </p:spPr>
        <p:txBody>
          <a:bodyPr/>
          <a:lstStyle/>
          <a:p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Souvent les blessures de l’âme sont aussi douloureuses que celles du corps.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1500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BDEAB3-7D7A-78ED-40BA-2B54BA9A0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Portes ouvertes </a:t>
            </a:r>
            <a:b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r-FR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Distribution de bible aux enfants 5000€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961F0331-0D4F-DEE0-3ACE-5228B7F440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26239" y="2916938"/>
            <a:ext cx="3085983" cy="3310128"/>
          </a:xfrm>
        </p:spPr>
        <p:txBody>
          <a:bodyPr>
            <a:normAutofit/>
          </a:bodyPr>
          <a:lstStyle/>
          <a:p>
            <a:pPr algn="just"/>
            <a:r>
              <a:rPr lang="fr-F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 J'ai confiance que la lecture de la Bible apportera beaucoup de changements dans ma vie, car la Parole de Dieu est lumière. »</a:t>
            </a:r>
          </a:p>
          <a:p>
            <a:pPr marL="0" indent="0" algn="just">
              <a:buNone/>
            </a:pPr>
            <a:endParaRPr lang="fr-F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74A499F-DE25-5AFA-5F2D-E793AA3FE90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07C42FB-E9EB-1839-7A91-665A235556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596" y="2560320"/>
            <a:ext cx="5760720" cy="28314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9296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EAB046-63AE-6807-5F8C-636760BA3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Armée du Salut :</a:t>
            </a:r>
            <a:endParaRPr lang="fr-FR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6515CB28-4295-CA17-179D-C0E4C8DA850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157" y="2285999"/>
            <a:ext cx="1861839" cy="3309937"/>
          </a:xfrm>
        </p:spPr>
      </p:pic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17591F1-5AA5-276C-1B48-9F21DDE378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25539" y="2285904"/>
            <a:ext cx="4718304" cy="3310128"/>
          </a:xfrm>
        </p:spPr>
        <p:txBody>
          <a:bodyPr>
            <a:normAutofit/>
          </a:bodyPr>
          <a:lstStyle/>
          <a:p>
            <a:r>
              <a:rPr lang="fr-FR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aide humanitaire d’urgence aux ukrainiens réfugiés en Moldavie </a:t>
            </a:r>
          </a:p>
          <a:p>
            <a:r>
              <a:rPr lang="fr-FR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7500€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33217093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qu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que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qu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</TotalTime>
  <Words>164</Words>
  <Application>Microsoft Office PowerPoint</Application>
  <PresentationFormat>Grand écran</PresentationFormat>
  <Paragraphs>13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Garamond</vt:lpstr>
      <vt:lpstr>Tahoma</vt:lpstr>
      <vt:lpstr>Organique</vt:lpstr>
      <vt:lpstr>Offrandes 2026</vt:lpstr>
      <vt:lpstr>Mission 21  Atelier pour femmes chrétiennes et musulmanes 10 000€</vt:lpstr>
      <vt:lpstr>Armée du Salut Nigeria  Création d’une aire de jeu  5000€</vt:lpstr>
      <vt:lpstr>Mission lèpre amélioration de l’accès à l’eau potable  5000€</vt:lpstr>
      <vt:lpstr>Mouvement « Le Nid » Apprentissage du français pour les victimes de traites des êtres humains à des fins d’exploitation sexuelle  7500€</vt:lpstr>
      <vt:lpstr>Portes ouvertes  Soutien post-traumatique 10 000€</vt:lpstr>
      <vt:lpstr>Portes ouvertes  Distribution de bible aux enfants 5000€</vt:lpstr>
      <vt:lpstr>Armée du Salut 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JMP JMP</dc:creator>
  <cp:lastModifiedBy>JMP JMP</cp:lastModifiedBy>
  <cp:revision>3</cp:revision>
  <dcterms:created xsi:type="dcterms:W3CDTF">2026-01-19T10:39:32Z</dcterms:created>
  <dcterms:modified xsi:type="dcterms:W3CDTF">2026-01-19T13:44:30Z</dcterms:modified>
</cp:coreProperties>
</file>