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69" r:id="rId4"/>
    <p:sldId id="270" r:id="rId5"/>
    <p:sldId id="271" r:id="rId6"/>
    <p:sldId id="272" r:id="rId7"/>
    <p:sldId id="274" r:id="rId8"/>
    <p:sldId id="273" r:id="rId9"/>
    <p:sldId id="258" r:id="rId10"/>
    <p:sldId id="259" r:id="rId11"/>
    <p:sldId id="260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528B2-5559-44B0-83B4-AC20FD678BCB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7E580-99AD-4899-BC41-4D8C5BFE79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42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7E580-99AD-4899-BC41-4D8C5BFE79D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746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668EDE-D043-03BB-D175-D6D4366EA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749A86-72BB-78E9-2918-125602278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05149D-E362-8326-53A2-7814C47E1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3FB7-F144-472C-8E3E-A762C57474D4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F188BB-6827-C248-E39A-6CF24F73E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443A61-FB12-48FE-D22B-4B97CD73F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09F5-220B-4488-B5C1-D50A5473A3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43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E1D5BC-8749-4DB6-485C-F2D01F2CE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178B427-C40A-521D-112C-4CEBC642D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92811A-3191-D521-0415-736113082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3FB7-F144-472C-8E3E-A762C57474D4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105B79-FCE4-E9B9-5FE8-BB16F4938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A09ACC-5327-69B9-C6AD-A2BC10D6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09F5-220B-4488-B5C1-D50A5473A3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01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691D91D-1572-4DDB-7D64-2EEA0D69C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5951315-E3EC-36FF-2F4E-7D89ADB5A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4BB604-527C-0E18-4636-486D9DCDA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3FB7-F144-472C-8E3E-A762C57474D4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8C49AD-46F0-65A9-30BA-4B74A142D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DAAE53-1BFD-526C-EA5B-6400AB3F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09F5-220B-4488-B5C1-D50A5473A3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68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C94470-C0E4-E3FF-4840-3CFD10EA2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8898F9-8CEC-CC50-4B8F-A2D70BD4B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48A488-D152-C26A-FA60-3B7C5D04B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3FB7-F144-472C-8E3E-A762C57474D4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BBF3E5-9C5D-6D8A-E3F9-4949AC171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88709E-CF61-CE69-E51A-1AAC409B1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09F5-220B-4488-B5C1-D50A5473A3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96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8390A5-2D18-0674-BF9D-D63EB5C82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385119-91FD-F2E0-C903-7C8EF2FEA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FE00DD-2450-774A-6193-C0E720737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3FB7-F144-472C-8E3E-A762C57474D4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8AF87E-7DC7-653B-BFDE-2BA98A9E2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706DC5-68E9-2B70-E1AC-B821CC8FB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09F5-220B-4488-B5C1-D50A5473A3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06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0627C9-4DD4-A275-034B-ED6065EB1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EC360A-0F6D-740B-84A6-CFA24D863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8EE1D20-794E-8CD3-DF45-2DF34B62C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66EA02-46C3-74D7-8656-1232F6B9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3FB7-F144-472C-8E3E-A762C57474D4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C01035B-3787-5D04-A01A-D042E80CC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2CA31D-CF10-044A-ADA7-4A36F2786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09F5-220B-4488-B5C1-D50A5473A3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18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060E06-BD58-2399-4950-9A457A430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0A347A-C376-0C6B-A8A4-9623E3761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EF2F235-41E1-FA05-A044-711D32096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A1D6CBF-6EB3-668A-421B-7115181916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FD535DF-C467-B48B-45BA-672CD5B95D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5516809-D6F5-C688-46E0-F19A84A3C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3FB7-F144-472C-8E3E-A762C57474D4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82B3354-C6B6-7729-FB47-0A2CDB157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65980C7-A31B-7581-6C67-1381EDDF7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09F5-220B-4488-B5C1-D50A5473A3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88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749429-DBD1-B96F-826C-A193AD738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1CDC110-7B72-EFA7-0DF3-A47378E45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3FB7-F144-472C-8E3E-A762C57474D4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59ED66-53AA-CFEE-E2CE-5A8CDB258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B84EF21-1569-D859-A954-9DCB1C2D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09F5-220B-4488-B5C1-D50A5473A3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35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07266A7-84F1-59A8-0EDA-4159A794A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3FB7-F144-472C-8E3E-A762C57474D4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F940145-8969-C8AC-2120-D7688652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777C4E-9F03-C927-88F6-90089250A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09F5-220B-4488-B5C1-D50A5473A3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48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F65946-23E0-6AD3-7017-87A0738B3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18EAE4-3DA7-DCCF-098E-3ABFACA9F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81D9A5D-A1C3-E19F-E949-6871BBC5E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30A90A-EE38-196C-943D-F8257A9BC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3FB7-F144-472C-8E3E-A762C57474D4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465128D-A0D3-A691-B927-D3D20AFBB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828051-72A8-0FE9-C45A-429F56311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09F5-220B-4488-B5C1-D50A5473A3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18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86EA7C-7A46-07FE-75F8-5B10BD3EF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F768BE6-EE69-805B-594C-7C7CE1E3A5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3FB90E-70BB-56D6-77C0-59B275272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97C624-D5DB-F8AD-AA58-14BE3152D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3FB7-F144-472C-8E3E-A762C57474D4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9BE95A-2DBA-FDAE-088C-816CA9DE2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8C754A-A7A9-702D-D452-2E7D6CB5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09F5-220B-4488-B5C1-D50A5473A3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051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6D05A64-723E-01A6-9862-DEDEB408D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2BBB68-232A-B397-3FD8-C0B44DACC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63B037-7CEF-F9FA-D55E-F7BC2B3B1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43FB7-F144-472C-8E3E-A762C57474D4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7FF388-A844-C4C0-4466-2A3E0C6F1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3FF11A-4E96-8505-792B-172F88770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209F5-220B-4488-B5C1-D50A5473A3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95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7ED197-5047-D62F-A77D-7F28A4D546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ED82688-E37E-2BAB-167A-EE0856AC66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Une image contenant dessin, croquis, art, peinture&#10;&#10;Le contenu généré par l’IA peut être incorrect.">
            <a:extLst>
              <a:ext uri="{FF2B5EF4-FFF2-40B4-BE49-F238E27FC236}">
                <a16:creationId xmlns:a16="http://schemas.microsoft.com/office/drawing/2014/main" id="{59663537-AEB1-9ACD-B3D8-D2F923A08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56" b="103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C36CDBB-98CE-8349-4F9A-BA47614B52DA}"/>
              </a:ext>
            </a:extLst>
          </p:cNvPr>
          <p:cNvSpPr txBox="1"/>
          <p:nvPr/>
        </p:nvSpPr>
        <p:spPr>
          <a:xfrm>
            <a:off x="5842160" y="522198"/>
            <a:ext cx="42306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/>
              <a:t>JOURNEE MONDIALE </a:t>
            </a:r>
          </a:p>
          <a:p>
            <a:pPr algn="ctr"/>
            <a:r>
              <a:rPr lang="fr-FR" sz="3600" dirty="0"/>
              <a:t>DE PRIERE </a:t>
            </a:r>
          </a:p>
          <a:p>
            <a:pPr algn="ctr"/>
            <a:r>
              <a:rPr lang="fr-FR" sz="3600" dirty="0"/>
              <a:t>2026</a:t>
            </a:r>
          </a:p>
          <a:p>
            <a:pPr algn="ctr"/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 NIGERIA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22CD910-F0FC-3B60-7D73-5A072CF416D9}"/>
              </a:ext>
            </a:extLst>
          </p:cNvPr>
          <p:cNvSpPr txBox="1"/>
          <p:nvPr/>
        </p:nvSpPr>
        <p:spPr>
          <a:xfrm>
            <a:off x="5735140" y="3731261"/>
            <a:ext cx="54280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/>
              <a:t>VENEZ ! </a:t>
            </a:r>
          </a:p>
          <a:p>
            <a:pPr algn="ctr"/>
            <a:r>
              <a:rPr lang="fr-FR" sz="3200" b="1" dirty="0"/>
              <a:t>JE VOUS DONNERAI LE REPOS</a:t>
            </a:r>
          </a:p>
        </p:txBody>
      </p:sp>
    </p:spTree>
    <p:extLst>
      <p:ext uri="{BB962C8B-B14F-4D97-AF65-F5344CB8AC3E}">
        <p14:creationId xmlns:p14="http://schemas.microsoft.com/office/powerpoint/2010/main" val="2797047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A317F8-7DEF-1125-C97B-C2846AF3C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EE3738-A9E3-AD49-A62E-7A646905C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Une image contenant dessin, croquis, art, peinture&#10;&#10;Le contenu généré par l’IA peut être incorrect.">
            <a:extLst>
              <a:ext uri="{FF2B5EF4-FFF2-40B4-BE49-F238E27FC236}">
                <a16:creationId xmlns:a16="http://schemas.microsoft.com/office/drawing/2014/main" id="{D69F94B2-F260-51C8-740F-CB403245F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56" b="103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510F6FE-A5DA-4F80-14CE-E87A331AA0EF}"/>
              </a:ext>
            </a:extLst>
          </p:cNvPr>
          <p:cNvSpPr txBox="1"/>
          <p:nvPr/>
        </p:nvSpPr>
        <p:spPr>
          <a:xfrm>
            <a:off x="4501660" y="875883"/>
            <a:ext cx="67149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Nous quittons ce lieu remplis de foi, d’espérance et d’amour, pour être lumières dans le monde.</a:t>
            </a:r>
          </a:p>
        </p:txBody>
      </p:sp>
    </p:spTree>
    <p:extLst>
      <p:ext uri="{BB962C8B-B14F-4D97-AF65-F5344CB8AC3E}">
        <p14:creationId xmlns:p14="http://schemas.microsoft.com/office/powerpoint/2010/main" val="56334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AFF65C-FB27-DC85-2F2B-270B24435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BE4C5F-06FF-2AA2-A024-BD5243663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Une image contenant dessin, croquis, art, peinture&#10;&#10;Le contenu généré par l’IA peut être incorrect.">
            <a:extLst>
              <a:ext uri="{FF2B5EF4-FFF2-40B4-BE49-F238E27FC236}">
                <a16:creationId xmlns:a16="http://schemas.microsoft.com/office/drawing/2014/main" id="{FBD36553-68B5-1A0E-4C83-BDB569386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56" b="103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39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9BA4B-D9D8-DC7E-D985-404A709E4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2BF63A-E97B-AC15-0E6C-797CF9FB3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1494474-18E7-126C-EBFB-51A3BA8026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Une image contenant dessin, croquis, art, peinture&#10;&#10;Le contenu généré par l’IA peut être incorrect.">
            <a:extLst>
              <a:ext uri="{FF2B5EF4-FFF2-40B4-BE49-F238E27FC236}">
                <a16:creationId xmlns:a16="http://schemas.microsoft.com/office/drawing/2014/main" id="{9F3463DF-7388-6029-E734-503B18B27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56" b="103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095EFDC-E7C7-76B3-2BE9-9F3B69FC3030}"/>
              </a:ext>
            </a:extLst>
          </p:cNvPr>
          <p:cNvSpPr txBox="1"/>
          <p:nvPr/>
        </p:nvSpPr>
        <p:spPr>
          <a:xfrm>
            <a:off x="5884985" y="1122363"/>
            <a:ext cx="46538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/>
              <a:t>Au nom de Jésus, </a:t>
            </a:r>
          </a:p>
          <a:p>
            <a:r>
              <a:rPr lang="fr-FR" sz="4800" dirty="0"/>
              <a:t>nous prions. </a:t>
            </a:r>
          </a:p>
          <a:p>
            <a:r>
              <a:rPr lang="fr-FR" sz="4800" dirty="0"/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162261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EBFFA-EF74-2783-EF86-3006EEC0C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C0470B-53E3-5BB6-B3DF-389FA2AE29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766E567-FA27-85E7-691C-9A7362FCA0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Une image contenant dessin, croquis, art, peinture&#10;&#10;Le contenu généré par l’IA peut être incorrect.">
            <a:extLst>
              <a:ext uri="{FF2B5EF4-FFF2-40B4-BE49-F238E27FC236}">
                <a16:creationId xmlns:a16="http://schemas.microsoft.com/office/drawing/2014/main" id="{E208E2ED-CD94-DAEA-E6CC-F1707F628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56" b="10369"/>
          <a:stretch>
            <a:fillRect/>
          </a:stretch>
        </p:blipFill>
        <p:spPr>
          <a:xfrm>
            <a:off x="-328246" y="0"/>
            <a:ext cx="12520246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E5B4CA1-9568-FC9B-BC41-6B5BF187DA84}"/>
              </a:ext>
            </a:extLst>
          </p:cNvPr>
          <p:cNvSpPr txBox="1"/>
          <p:nvPr/>
        </p:nvSpPr>
        <p:spPr>
          <a:xfrm>
            <a:off x="4435171" y="432112"/>
            <a:ext cx="8085075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4800" dirty="0"/>
              <a:t>Nous arrivons.</a:t>
            </a:r>
          </a:p>
          <a:p>
            <a:pPr>
              <a:spcAft>
                <a:spcPts val="600"/>
              </a:spcAft>
            </a:pPr>
            <a:r>
              <a:rPr lang="fr-FR" sz="4800" dirty="0"/>
              <a:t>Nous arrivons.</a:t>
            </a:r>
          </a:p>
          <a:p>
            <a:pPr>
              <a:spcAft>
                <a:spcPts val="600"/>
              </a:spcAft>
            </a:pPr>
            <a:r>
              <a:rPr lang="fr-FR" sz="4800" dirty="0"/>
              <a:t>Dieu nous donnera le repos.</a:t>
            </a:r>
          </a:p>
          <a:p>
            <a:pPr>
              <a:spcAft>
                <a:spcPts val="600"/>
              </a:spcAft>
            </a:pPr>
            <a:r>
              <a:rPr lang="fr-FR" sz="4800" dirty="0"/>
              <a:t>Nous recevons ce joug.</a:t>
            </a:r>
          </a:p>
          <a:p>
            <a:pPr>
              <a:spcAft>
                <a:spcPts val="600"/>
              </a:spcAft>
            </a:pPr>
            <a:r>
              <a:rPr lang="fr-FR" sz="4800" dirty="0"/>
              <a:t>Nous sommes ici pour apprendre</a:t>
            </a:r>
          </a:p>
          <a:p>
            <a:pPr>
              <a:spcAft>
                <a:spcPts val="600"/>
              </a:spcAft>
            </a:pPr>
            <a:r>
              <a:rPr lang="fr-FR" sz="4800" dirty="0"/>
              <a:t>Nous rendons grâce à Dieu.</a:t>
            </a:r>
          </a:p>
        </p:txBody>
      </p:sp>
    </p:spTree>
    <p:extLst>
      <p:ext uri="{BB962C8B-B14F-4D97-AF65-F5344CB8AC3E}">
        <p14:creationId xmlns:p14="http://schemas.microsoft.com/office/powerpoint/2010/main" val="116590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98F1B-6207-B771-9394-642F40DC5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C41369-EBE7-DA49-D9EE-1821DF76B4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BE3800F-B468-648B-E0AD-F9C0712453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Une image contenant dessin, croquis, art, peinture&#10;&#10;Le contenu généré par l’IA peut être incorrect.">
            <a:extLst>
              <a:ext uri="{FF2B5EF4-FFF2-40B4-BE49-F238E27FC236}">
                <a16:creationId xmlns:a16="http://schemas.microsoft.com/office/drawing/2014/main" id="{0A49B13E-F5E0-CF22-2586-4376C8EF8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56" b="103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F4C7A66-B23B-EEEF-48BD-11C3C0509E4C}"/>
              </a:ext>
            </a:extLst>
          </p:cNvPr>
          <p:cNvSpPr txBox="1"/>
          <p:nvPr/>
        </p:nvSpPr>
        <p:spPr>
          <a:xfrm>
            <a:off x="4501662" y="1122363"/>
            <a:ext cx="757874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/>
              <a:t>Ouvrons </a:t>
            </a:r>
          </a:p>
          <a:p>
            <a:r>
              <a:rPr lang="fr-FR" sz="4800" dirty="0"/>
              <a:t>nos oreilles pour entendre, </a:t>
            </a:r>
          </a:p>
          <a:p>
            <a:r>
              <a:rPr lang="fr-FR" sz="4800" dirty="0"/>
              <a:t>nos cœurs pour recevoir et </a:t>
            </a:r>
          </a:p>
          <a:p>
            <a:r>
              <a:rPr lang="fr-FR" sz="4800" dirty="0"/>
              <a:t>nos esprits pour comprendre.</a:t>
            </a:r>
          </a:p>
        </p:txBody>
      </p:sp>
    </p:spTree>
    <p:extLst>
      <p:ext uri="{BB962C8B-B14F-4D97-AF65-F5344CB8AC3E}">
        <p14:creationId xmlns:p14="http://schemas.microsoft.com/office/powerpoint/2010/main" val="124587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D5EA5-C248-86F5-0656-62C630A77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4B382B-B2D9-2D53-5932-1F03A60A51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86A9A80-806B-FDCA-66FC-55E3C70C7E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Une image contenant dessin, croquis, art, peinture&#10;&#10;Le contenu généré par l’IA peut être incorrect.">
            <a:extLst>
              <a:ext uri="{FF2B5EF4-FFF2-40B4-BE49-F238E27FC236}">
                <a16:creationId xmlns:a16="http://schemas.microsoft.com/office/drawing/2014/main" id="{476EB69F-36F0-2A21-3A7D-AB3111173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56" b="10369"/>
          <a:stretch>
            <a:fillRect/>
          </a:stretch>
        </p:blipFill>
        <p:spPr>
          <a:xfrm>
            <a:off x="0" y="-3054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74AC9C3-2240-049B-6A5A-5787D5742854}"/>
              </a:ext>
            </a:extLst>
          </p:cNvPr>
          <p:cNvSpPr txBox="1"/>
          <p:nvPr/>
        </p:nvSpPr>
        <p:spPr>
          <a:xfrm>
            <a:off x="6442086" y="480251"/>
            <a:ext cx="5291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Témoignage </a:t>
            </a:r>
          </a:p>
          <a:p>
            <a:pPr algn="ctr"/>
            <a:r>
              <a:rPr lang="fr-FR" sz="4800" dirty="0"/>
              <a:t>de Béatrice</a:t>
            </a:r>
          </a:p>
          <a:p>
            <a:pPr algn="ctr"/>
            <a:endParaRPr lang="fr-FR" sz="4800" dirty="0"/>
          </a:p>
          <a:p>
            <a:pPr algn="ctr"/>
            <a:r>
              <a:rPr lang="fr-FR" sz="3600" dirty="0"/>
              <a:t>Les lourdes conséquences du veuvage</a:t>
            </a:r>
          </a:p>
        </p:txBody>
      </p:sp>
      <p:pic>
        <p:nvPicPr>
          <p:cNvPr id="6" name="Google Shape;171;p19" title="21 Nigerian Christian Women ©Erik Tryggestad.jpg">
            <a:extLst>
              <a:ext uri="{FF2B5EF4-FFF2-40B4-BE49-F238E27FC236}">
                <a16:creationId xmlns:a16="http://schemas.microsoft.com/office/drawing/2014/main" id="{A06F2C55-B483-B359-A7C6-A3758D4593B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4094" b="22333"/>
          <a:stretch/>
        </p:blipFill>
        <p:spPr>
          <a:xfrm>
            <a:off x="458586" y="480251"/>
            <a:ext cx="5637414" cy="605942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125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3BFD7-4A02-8B18-06E7-BAC400616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B25071-D5AB-28EF-010F-E5298F3F7A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7FA8326-68BB-2980-7215-4D67858ECD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Une image contenant dessin, croquis, art, peinture&#10;&#10;Le contenu généré par l’IA peut être incorrect.">
            <a:extLst>
              <a:ext uri="{FF2B5EF4-FFF2-40B4-BE49-F238E27FC236}">
                <a16:creationId xmlns:a16="http://schemas.microsoft.com/office/drawing/2014/main" id="{1EF2765B-0197-4169-C248-706F9F3FD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56" b="103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C3BC3C6-9311-8C94-8736-4937FC4E34CE}"/>
              </a:ext>
            </a:extLst>
          </p:cNvPr>
          <p:cNvSpPr txBox="1"/>
          <p:nvPr/>
        </p:nvSpPr>
        <p:spPr>
          <a:xfrm>
            <a:off x="6869723" y="1253974"/>
            <a:ext cx="48636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Histoire de </a:t>
            </a:r>
            <a:r>
              <a:rPr lang="fr-FR" sz="4800" dirty="0" err="1"/>
              <a:t>Jato</a:t>
            </a:r>
            <a:endParaRPr lang="fr-FR" sz="4800" dirty="0"/>
          </a:p>
          <a:p>
            <a:pPr algn="ctr"/>
            <a:endParaRPr lang="fr-FR" sz="4800" dirty="0"/>
          </a:p>
          <a:p>
            <a:pPr algn="ctr"/>
            <a:r>
              <a:rPr lang="fr-FR" sz="3600" dirty="0"/>
              <a:t>Le poids de la persécution religieuse</a:t>
            </a:r>
          </a:p>
          <a:p>
            <a:pPr algn="ctr"/>
            <a:endParaRPr lang="fr-FR" sz="4800" dirty="0"/>
          </a:p>
        </p:txBody>
      </p:sp>
      <p:pic>
        <p:nvPicPr>
          <p:cNvPr id="6" name="Google Shape;212;p26" title="28 Girls Leadership Program in Minna © Attribution-NonCommercial-NoDerivs 2.0 Generic.jpg">
            <a:extLst>
              <a:ext uri="{FF2B5EF4-FFF2-40B4-BE49-F238E27FC236}">
                <a16:creationId xmlns:a16="http://schemas.microsoft.com/office/drawing/2014/main" id="{449EE206-AF24-D9BB-F130-905AE51C43A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738" y="756138"/>
            <a:ext cx="6646985" cy="571499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613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2F48C-BE69-0AB2-694A-6243538AD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477B64-DE31-FB76-62CD-C328499E91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60ED1A-21C5-8165-A0C4-BC73894FFC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Une image contenant dessin, croquis, art, peinture&#10;&#10;Le contenu généré par l’IA peut être incorrect.">
            <a:extLst>
              <a:ext uri="{FF2B5EF4-FFF2-40B4-BE49-F238E27FC236}">
                <a16:creationId xmlns:a16="http://schemas.microsoft.com/office/drawing/2014/main" id="{7C1613A8-8ED4-297C-8CD8-75E894C27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56" b="103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5EA9B69-F02F-0F6B-129B-B33ADBA9C8AC}"/>
              </a:ext>
            </a:extLst>
          </p:cNvPr>
          <p:cNvSpPr txBox="1"/>
          <p:nvPr/>
        </p:nvSpPr>
        <p:spPr>
          <a:xfrm>
            <a:off x="6494586" y="832307"/>
            <a:ext cx="52050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/>
              <a:t>Histoire de Blessing</a:t>
            </a:r>
          </a:p>
          <a:p>
            <a:pPr algn="ctr"/>
            <a:endParaRPr lang="fr-FR" sz="6600" dirty="0"/>
          </a:p>
          <a:p>
            <a:pPr algn="ctr"/>
            <a:r>
              <a:rPr lang="fr-FR" sz="4800" dirty="0"/>
              <a:t>Les fardeaux de la pauvreté et du désespoir</a:t>
            </a:r>
          </a:p>
        </p:txBody>
      </p:sp>
      <p:pic>
        <p:nvPicPr>
          <p:cNvPr id="8" name="Image 7" descr="Une image contenant habits, personne, sol, Saladier&#10;&#10;Le contenu généré par l’IA peut être incorrect.">
            <a:extLst>
              <a:ext uri="{FF2B5EF4-FFF2-40B4-BE49-F238E27FC236}">
                <a16:creationId xmlns:a16="http://schemas.microsoft.com/office/drawing/2014/main" id="{6AE13940-3D98-50C6-1664-8A3F9FCB0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290" y="427599"/>
            <a:ext cx="6412978" cy="617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6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6D492-C017-4BA1-F69F-5B734E0BD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2130CE-A899-0A8A-A2E4-AF5D7DC3F6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89554F7-BA1D-3062-8257-44F8D18E57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Une image contenant dessin, croquis, art, peinture&#10;&#10;Le contenu généré par l’IA peut être incorrect.">
            <a:extLst>
              <a:ext uri="{FF2B5EF4-FFF2-40B4-BE49-F238E27FC236}">
                <a16:creationId xmlns:a16="http://schemas.microsoft.com/office/drawing/2014/main" id="{F52EACE9-D3DD-1567-4DB8-F23B44A88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56" b="103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B314272-1FF4-8A6C-ECD3-275900801922}"/>
              </a:ext>
            </a:extLst>
          </p:cNvPr>
          <p:cNvSpPr txBox="1"/>
          <p:nvPr/>
        </p:nvSpPr>
        <p:spPr>
          <a:xfrm>
            <a:off x="4501660" y="337533"/>
            <a:ext cx="72288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/>
              <a:t>En Christ, </a:t>
            </a:r>
          </a:p>
          <a:p>
            <a:r>
              <a:rPr lang="fr-FR" sz="4800" dirty="0"/>
              <a:t>qui porte tous nos fardeaux.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D81C39B-CE91-54A8-338E-405543F0FD1B}"/>
              </a:ext>
            </a:extLst>
          </p:cNvPr>
          <p:cNvSpPr txBox="1"/>
          <p:nvPr/>
        </p:nvSpPr>
        <p:spPr>
          <a:xfrm>
            <a:off x="4474518" y="1947611"/>
            <a:ext cx="66469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Nous restons résilients, convaincus que la tempête passera.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B809B8A-1C31-C3EC-D1FA-0487FD7160AB}"/>
              </a:ext>
            </a:extLst>
          </p:cNvPr>
          <p:cNvSpPr txBox="1"/>
          <p:nvPr/>
        </p:nvSpPr>
        <p:spPr>
          <a:xfrm>
            <a:off x="4595445" y="4260082"/>
            <a:ext cx="66469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En Dieu, </a:t>
            </a:r>
          </a:p>
          <a:p>
            <a:r>
              <a:rPr lang="fr-FR" sz="4800" dirty="0"/>
              <a:t>qui nous donne la vie et qui nous garde en vie,</a:t>
            </a:r>
          </a:p>
        </p:txBody>
      </p:sp>
    </p:spTree>
    <p:extLst>
      <p:ext uri="{BB962C8B-B14F-4D97-AF65-F5344CB8AC3E}">
        <p14:creationId xmlns:p14="http://schemas.microsoft.com/office/powerpoint/2010/main" val="73206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FEDF41-7432-3F89-89A5-1CD97E291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AABD3C-2AE2-2E22-2EFD-5A4616E9F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Une image contenant dessin, croquis, art, peinture&#10;&#10;Le contenu généré par l’IA peut être incorrect.">
            <a:extLst>
              <a:ext uri="{FF2B5EF4-FFF2-40B4-BE49-F238E27FC236}">
                <a16:creationId xmlns:a16="http://schemas.microsoft.com/office/drawing/2014/main" id="{BA2F5A68-BD52-733C-2B39-C9E3F24EF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56" b="103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FBEBE3-316E-0552-48DE-4552E4961A89}"/>
              </a:ext>
            </a:extLst>
          </p:cNvPr>
          <p:cNvSpPr txBox="1"/>
          <p:nvPr/>
        </p:nvSpPr>
        <p:spPr>
          <a:xfrm>
            <a:off x="4501661" y="337533"/>
            <a:ext cx="6568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Porter les fardeaux les uns des autres, comme le Christ porte les nôtres.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456353A-1586-3F69-819E-5B31F4B9A766}"/>
              </a:ext>
            </a:extLst>
          </p:cNvPr>
          <p:cNvSpPr txBox="1"/>
          <p:nvPr/>
        </p:nvSpPr>
        <p:spPr>
          <a:xfrm>
            <a:off x="4501661" y="3257248"/>
            <a:ext cx="63979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Vivre en nous informant, en priant et en agissant.</a:t>
            </a:r>
          </a:p>
          <a:p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3376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Grand écran</PresentationFormat>
  <Paragraphs>38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JMP JMP</dc:creator>
  <cp:lastModifiedBy>JMP JMP</cp:lastModifiedBy>
  <cp:revision>2</cp:revision>
  <dcterms:created xsi:type="dcterms:W3CDTF">2026-01-12T17:31:57Z</dcterms:created>
  <dcterms:modified xsi:type="dcterms:W3CDTF">2026-01-13T17:00:35Z</dcterms:modified>
</cp:coreProperties>
</file>