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8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87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288" r:id="rId34"/>
  </p:sldIdLst>
  <p:sldSz cx="18288000" cy="10287000"/>
  <p:notesSz cx="6858000" cy="9144000"/>
  <p:embeddedFontLst>
    <p:embeddedFont>
      <p:font typeface="Abadi" panose="020B0604020104020204" pitchFamily="34" charset="0"/>
      <p:regular r:id="rId36"/>
      <p:bold r:id="rId37"/>
      <p:italic r:id="rId38"/>
      <p:boldItalic r:id="rId39"/>
    </p:embeddedFont>
    <p:embeddedFont>
      <p:font typeface="Agrandir" panose="020B0604020202020204" charset="0"/>
      <p:regular r:id="rId40"/>
    </p:embeddedFont>
    <p:embeddedFont>
      <p:font typeface="Agrandir Bold" panose="020B0604020202020204" charset="0"/>
      <p:regular r:id="rId41"/>
    </p:embeddedFont>
    <p:embeddedFont>
      <p:font typeface="Agrandir Bold Italics" panose="020B0604020202020204" charset="0"/>
      <p:regular r:id="rId42"/>
    </p:embeddedFont>
    <p:embeddedFont>
      <p:font typeface="Arimo Bold" panose="020B0604020202020204" charset="0"/>
      <p:regular r:id="rId43"/>
    </p:embeddedFont>
    <p:embeddedFont>
      <p:font typeface="Open Sans Bold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120" y="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673A7-181E-4BBA-863B-61AE6A7E29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1890E1-81FC-472A-810E-46137BD24423}">
      <dgm:prSet/>
      <dgm:spPr/>
      <dgm:t>
        <a:bodyPr/>
        <a:lstStyle/>
        <a:p>
          <a:r>
            <a:rPr lang="en-US" b="1" dirty="0"/>
            <a:t>“</a:t>
          </a:r>
          <a:r>
            <a:rPr lang="en-US" b="1" dirty="0" err="1"/>
            <a:t>Août</a:t>
          </a:r>
          <a:r>
            <a:rPr lang="en-US" b="1" dirty="0"/>
            <a:t> 2025 à Stockholm : </a:t>
          </a:r>
          <a:r>
            <a:rPr lang="en-US" b="1" dirty="0" err="1"/>
            <a:t>célébration</a:t>
          </a:r>
          <a:r>
            <a:rPr lang="en-US" b="1" dirty="0"/>
            <a:t> des 100 </a:t>
          </a:r>
          <a:r>
            <a:rPr lang="en-US" b="1" dirty="0" err="1"/>
            <a:t>ans</a:t>
          </a:r>
          <a:r>
            <a:rPr lang="en-US" b="1" dirty="0"/>
            <a:t> du conseil </a:t>
          </a:r>
          <a:r>
            <a:rPr lang="en-US" b="1"/>
            <a:t>oecuménique</a:t>
          </a:r>
          <a:r>
            <a:rPr lang="en-US" b="1" dirty="0"/>
            <a:t> des </a:t>
          </a:r>
          <a:r>
            <a:rPr lang="en-US" b="1" dirty="0" err="1"/>
            <a:t>Eglises</a:t>
          </a:r>
          <a:r>
            <a:rPr lang="en-US" b="1" dirty="0"/>
            <a:t> </a:t>
          </a:r>
          <a:r>
            <a:rPr lang="en-US" b="1" dirty="0" err="1"/>
            <a:t>auquel</a:t>
          </a:r>
          <a:r>
            <a:rPr lang="en-US" b="1" dirty="0"/>
            <a:t> la JMP est </a:t>
          </a:r>
          <a:r>
            <a:rPr lang="en-US" b="1" dirty="0" err="1"/>
            <a:t>associée</a:t>
          </a:r>
          <a:r>
            <a:rPr lang="en-US" b="1" dirty="0"/>
            <a:t>. </a:t>
          </a:r>
          <a:endParaRPr lang="en-US" dirty="0"/>
        </a:p>
      </dgm:t>
    </dgm:pt>
    <dgm:pt modelId="{B1B1D934-01E1-4093-B2CC-08ADA5798EEA}" type="parTrans" cxnId="{7599522E-FEEA-4D43-AB97-60C21F7050B4}">
      <dgm:prSet/>
      <dgm:spPr/>
      <dgm:t>
        <a:bodyPr/>
        <a:lstStyle/>
        <a:p>
          <a:endParaRPr lang="en-US"/>
        </a:p>
      </dgm:t>
    </dgm:pt>
    <dgm:pt modelId="{D350FB70-63F0-4ED8-AE26-D7C0092AF9D7}" type="sibTrans" cxnId="{7599522E-FEEA-4D43-AB97-60C21F7050B4}">
      <dgm:prSet/>
      <dgm:spPr/>
      <dgm:t>
        <a:bodyPr/>
        <a:lstStyle/>
        <a:p>
          <a:endParaRPr lang="en-US"/>
        </a:p>
      </dgm:t>
    </dgm:pt>
    <dgm:pt modelId="{AEC32E85-4088-4419-BD20-0B543CA750AA}">
      <dgm:prSet/>
      <dgm:spPr/>
      <dgm:t>
        <a:bodyPr/>
        <a:lstStyle/>
        <a:p>
          <a:r>
            <a:rPr lang="en-US" b="1"/>
            <a:t>Notre mission commune :  agir pour la paix et la réconciliation. </a:t>
          </a:r>
          <a:endParaRPr lang="en-US"/>
        </a:p>
      </dgm:t>
    </dgm:pt>
    <dgm:pt modelId="{BBA91D29-576C-4933-929F-C2DACF0E4237}" type="parTrans" cxnId="{12D37A72-FE5B-446F-BCAC-89B2E6F8CB29}">
      <dgm:prSet/>
      <dgm:spPr/>
      <dgm:t>
        <a:bodyPr/>
        <a:lstStyle/>
        <a:p>
          <a:endParaRPr lang="en-US"/>
        </a:p>
      </dgm:t>
    </dgm:pt>
    <dgm:pt modelId="{23B3233D-446D-4CB0-BFA1-9AE1BD43E914}" type="sibTrans" cxnId="{12D37A72-FE5B-446F-BCAC-89B2E6F8CB29}">
      <dgm:prSet/>
      <dgm:spPr/>
      <dgm:t>
        <a:bodyPr/>
        <a:lstStyle/>
        <a:p>
          <a:endParaRPr lang="en-US"/>
        </a:p>
      </dgm:t>
    </dgm:pt>
    <dgm:pt modelId="{4C32CB17-BAE3-4DA7-A55A-AFECEDABC137}">
      <dgm:prSet/>
      <dgm:spPr/>
      <dgm:t>
        <a:bodyPr/>
        <a:lstStyle/>
        <a:p>
          <a:r>
            <a:rPr lang="en-US" b="1"/>
            <a:t>En 2027, la JMP fêtera ses 100ans!”</a:t>
          </a:r>
          <a:endParaRPr lang="en-US"/>
        </a:p>
      </dgm:t>
    </dgm:pt>
    <dgm:pt modelId="{C3199E8A-F4B2-4CBF-9FAB-ADA3DAD46462}" type="parTrans" cxnId="{C4B91C11-D6F0-45AE-B5BD-FEF0C97F25C9}">
      <dgm:prSet/>
      <dgm:spPr/>
      <dgm:t>
        <a:bodyPr/>
        <a:lstStyle/>
        <a:p>
          <a:endParaRPr lang="en-US"/>
        </a:p>
      </dgm:t>
    </dgm:pt>
    <dgm:pt modelId="{486DD184-893D-418D-AF1D-E3446BB87B95}" type="sibTrans" cxnId="{C4B91C11-D6F0-45AE-B5BD-FEF0C97F25C9}">
      <dgm:prSet/>
      <dgm:spPr/>
      <dgm:t>
        <a:bodyPr/>
        <a:lstStyle/>
        <a:p>
          <a:endParaRPr lang="en-US"/>
        </a:p>
      </dgm:t>
    </dgm:pt>
    <dgm:pt modelId="{82FE42DC-E4FB-499F-9110-55C597D8C5D3}" type="pres">
      <dgm:prSet presAssocID="{3F8673A7-181E-4BBA-863B-61AE6A7E29A7}" presName="linear" presStyleCnt="0">
        <dgm:presLayoutVars>
          <dgm:animLvl val="lvl"/>
          <dgm:resizeHandles val="exact"/>
        </dgm:presLayoutVars>
      </dgm:prSet>
      <dgm:spPr/>
    </dgm:pt>
    <dgm:pt modelId="{9F6C3927-CF40-49EA-9D91-24616C09D4D0}" type="pres">
      <dgm:prSet presAssocID="{0C1890E1-81FC-472A-810E-46137BD2442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5C92718-E1F8-413C-85A8-EFE52C44245C}" type="pres">
      <dgm:prSet presAssocID="{D350FB70-63F0-4ED8-AE26-D7C0092AF9D7}" presName="spacer" presStyleCnt="0"/>
      <dgm:spPr/>
    </dgm:pt>
    <dgm:pt modelId="{49A4C44D-582E-4149-9098-EEA906DAE958}" type="pres">
      <dgm:prSet presAssocID="{AEC32E85-4088-4419-BD20-0B543CA750A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270A8CD-558F-484B-96BE-6C0C94B22A2E}" type="pres">
      <dgm:prSet presAssocID="{23B3233D-446D-4CB0-BFA1-9AE1BD43E914}" presName="spacer" presStyleCnt="0"/>
      <dgm:spPr/>
    </dgm:pt>
    <dgm:pt modelId="{2CA67EE3-6847-4023-AAD2-95BED93C6D4E}" type="pres">
      <dgm:prSet presAssocID="{4C32CB17-BAE3-4DA7-A55A-AFECEDABC13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4B91C11-D6F0-45AE-B5BD-FEF0C97F25C9}" srcId="{3F8673A7-181E-4BBA-863B-61AE6A7E29A7}" destId="{4C32CB17-BAE3-4DA7-A55A-AFECEDABC137}" srcOrd="2" destOrd="0" parTransId="{C3199E8A-F4B2-4CBF-9FAB-ADA3DAD46462}" sibTransId="{486DD184-893D-418D-AF1D-E3446BB87B95}"/>
    <dgm:cxn modelId="{7599522E-FEEA-4D43-AB97-60C21F7050B4}" srcId="{3F8673A7-181E-4BBA-863B-61AE6A7E29A7}" destId="{0C1890E1-81FC-472A-810E-46137BD24423}" srcOrd="0" destOrd="0" parTransId="{B1B1D934-01E1-4093-B2CC-08ADA5798EEA}" sibTransId="{D350FB70-63F0-4ED8-AE26-D7C0092AF9D7}"/>
    <dgm:cxn modelId="{7479FB38-1441-475C-9328-E759E2E46380}" type="presOf" srcId="{3F8673A7-181E-4BBA-863B-61AE6A7E29A7}" destId="{82FE42DC-E4FB-499F-9110-55C597D8C5D3}" srcOrd="0" destOrd="0" presId="urn:microsoft.com/office/officeart/2005/8/layout/vList2"/>
    <dgm:cxn modelId="{2AAED64A-BDC1-4C96-9F0D-F50671C22C5D}" type="presOf" srcId="{4C32CB17-BAE3-4DA7-A55A-AFECEDABC137}" destId="{2CA67EE3-6847-4023-AAD2-95BED93C6D4E}" srcOrd="0" destOrd="0" presId="urn:microsoft.com/office/officeart/2005/8/layout/vList2"/>
    <dgm:cxn modelId="{D3A64E6E-18E2-432A-80C8-B54265F54F5C}" type="presOf" srcId="{0C1890E1-81FC-472A-810E-46137BD24423}" destId="{9F6C3927-CF40-49EA-9D91-24616C09D4D0}" srcOrd="0" destOrd="0" presId="urn:microsoft.com/office/officeart/2005/8/layout/vList2"/>
    <dgm:cxn modelId="{12D37A72-FE5B-446F-BCAC-89B2E6F8CB29}" srcId="{3F8673A7-181E-4BBA-863B-61AE6A7E29A7}" destId="{AEC32E85-4088-4419-BD20-0B543CA750AA}" srcOrd="1" destOrd="0" parTransId="{BBA91D29-576C-4933-929F-C2DACF0E4237}" sibTransId="{23B3233D-446D-4CB0-BFA1-9AE1BD43E914}"/>
    <dgm:cxn modelId="{DD8C25B1-8043-4A0F-8D39-EF540068229B}" type="presOf" srcId="{AEC32E85-4088-4419-BD20-0B543CA750AA}" destId="{49A4C44D-582E-4149-9098-EEA906DAE958}" srcOrd="0" destOrd="0" presId="urn:microsoft.com/office/officeart/2005/8/layout/vList2"/>
    <dgm:cxn modelId="{55970273-1D07-4E83-AEC8-899763AB96BA}" type="presParOf" srcId="{82FE42DC-E4FB-499F-9110-55C597D8C5D3}" destId="{9F6C3927-CF40-49EA-9D91-24616C09D4D0}" srcOrd="0" destOrd="0" presId="urn:microsoft.com/office/officeart/2005/8/layout/vList2"/>
    <dgm:cxn modelId="{718A30FE-B75F-4DD1-AF8D-21C0CCF7D91C}" type="presParOf" srcId="{82FE42DC-E4FB-499F-9110-55C597D8C5D3}" destId="{25C92718-E1F8-413C-85A8-EFE52C44245C}" srcOrd="1" destOrd="0" presId="urn:microsoft.com/office/officeart/2005/8/layout/vList2"/>
    <dgm:cxn modelId="{9BD5683A-9B4F-4201-B05A-7808295D1A20}" type="presParOf" srcId="{82FE42DC-E4FB-499F-9110-55C597D8C5D3}" destId="{49A4C44D-582E-4149-9098-EEA906DAE958}" srcOrd="2" destOrd="0" presId="urn:microsoft.com/office/officeart/2005/8/layout/vList2"/>
    <dgm:cxn modelId="{DD9F35C1-6E5C-4BAA-8303-3050580A8FA6}" type="presParOf" srcId="{82FE42DC-E4FB-499F-9110-55C597D8C5D3}" destId="{9270A8CD-558F-484B-96BE-6C0C94B22A2E}" srcOrd="3" destOrd="0" presId="urn:microsoft.com/office/officeart/2005/8/layout/vList2"/>
    <dgm:cxn modelId="{B11604E9-A4D0-441F-A414-AD88FBD3D6C9}" type="presParOf" srcId="{82FE42DC-E4FB-499F-9110-55C597D8C5D3}" destId="{2CA67EE3-6847-4023-AAD2-95BED93C6D4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F0FC6E-DC53-44D1-AD1A-373ABA29FE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74FAFC7-D0CB-4B05-A899-3FFEB5596719}">
      <dgm:prSet/>
      <dgm:spPr/>
      <dgm:t>
        <a:bodyPr/>
        <a:lstStyle/>
        <a:p>
          <a:r>
            <a:rPr lang="en-US" b="1" dirty="0" err="1"/>
            <a:t>Selon</a:t>
          </a:r>
          <a:r>
            <a:rPr lang="en-US" b="1" dirty="0"/>
            <a:t> </a:t>
          </a:r>
          <a:r>
            <a:rPr lang="en-US" b="1" dirty="0" err="1"/>
            <a:t>l’Index</a:t>
          </a:r>
          <a:r>
            <a:rPr lang="en-US" b="1" dirty="0"/>
            <a:t> Mondial de </a:t>
          </a:r>
          <a:r>
            <a:rPr lang="en-US" b="1" dirty="0" err="1"/>
            <a:t>Persécution</a:t>
          </a:r>
          <a:r>
            <a:rPr lang="en-US" b="1" dirty="0"/>
            <a:t> 2025, </a:t>
          </a:r>
          <a:endParaRPr lang="en-US" dirty="0"/>
        </a:p>
      </dgm:t>
    </dgm:pt>
    <dgm:pt modelId="{0049147C-1E65-4241-A5F4-C9335882C5EF}" type="parTrans" cxnId="{67DF1EF5-5D40-4297-B1E7-AFBC6F13A46E}">
      <dgm:prSet/>
      <dgm:spPr/>
      <dgm:t>
        <a:bodyPr/>
        <a:lstStyle/>
        <a:p>
          <a:endParaRPr lang="en-US"/>
        </a:p>
      </dgm:t>
    </dgm:pt>
    <dgm:pt modelId="{0BD7AC33-C74C-4D88-8D51-1510C08A5671}" type="sibTrans" cxnId="{67DF1EF5-5D40-4297-B1E7-AFBC6F13A46E}">
      <dgm:prSet/>
      <dgm:spPr/>
      <dgm:t>
        <a:bodyPr/>
        <a:lstStyle/>
        <a:p>
          <a:endParaRPr lang="en-US"/>
        </a:p>
      </dgm:t>
    </dgm:pt>
    <dgm:pt modelId="{5E3BDDDA-E414-40B8-B309-67F3BA6F77D2}">
      <dgm:prSet/>
      <dgm:spPr/>
      <dgm:t>
        <a:bodyPr/>
        <a:lstStyle/>
        <a:p>
          <a:r>
            <a:rPr lang="en-US" b="1"/>
            <a:t>4.476 chrétien.nes tué.es pour leur foi dans le monde en 2023-24  </a:t>
          </a:r>
          <a:endParaRPr lang="en-US"/>
        </a:p>
      </dgm:t>
    </dgm:pt>
    <dgm:pt modelId="{02D1529C-C892-42A0-8A29-E3C2276A7E4E}" type="parTrans" cxnId="{1565E39E-77E1-4A4C-809A-0F713FC7DBE1}">
      <dgm:prSet/>
      <dgm:spPr/>
      <dgm:t>
        <a:bodyPr/>
        <a:lstStyle/>
        <a:p>
          <a:endParaRPr lang="en-US"/>
        </a:p>
      </dgm:t>
    </dgm:pt>
    <dgm:pt modelId="{09DFF3AF-E51E-4A05-BFCC-7A95937F63F7}" type="sibTrans" cxnId="{1565E39E-77E1-4A4C-809A-0F713FC7DBE1}">
      <dgm:prSet/>
      <dgm:spPr/>
      <dgm:t>
        <a:bodyPr/>
        <a:lstStyle/>
        <a:p>
          <a:endParaRPr lang="en-US"/>
        </a:p>
      </dgm:t>
    </dgm:pt>
    <dgm:pt modelId="{EAE1DB0C-7AE4-4832-9F0B-E145C978ADF1}">
      <dgm:prSet/>
      <dgm:spPr/>
      <dgm:t>
        <a:bodyPr/>
        <a:lstStyle/>
        <a:p>
          <a:r>
            <a:rPr lang="en-US" b="1"/>
            <a:t>Dont 3.100 au Nigéria</a:t>
          </a:r>
          <a:endParaRPr lang="en-US"/>
        </a:p>
      </dgm:t>
    </dgm:pt>
    <dgm:pt modelId="{8604900B-F2E6-4168-BB1D-3C9E4213A4AD}" type="parTrans" cxnId="{CC23D533-BDD2-4E03-AB92-CD6A48C37632}">
      <dgm:prSet/>
      <dgm:spPr/>
      <dgm:t>
        <a:bodyPr/>
        <a:lstStyle/>
        <a:p>
          <a:endParaRPr lang="en-US"/>
        </a:p>
      </dgm:t>
    </dgm:pt>
    <dgm:pt modelId="{CC47CF67-08E0-43A1-BF8C-4F9ADE3EA22A}" type="sibTrans" cxnId="{CC23D533-BDD2-4E03-AB92-CD6A48C37632}">
      <dgm:prSet/>
      <dgm:spPr/>
      <dgm:t>
        <a:bodyPr/>
        <a:lstStyle/>
        <a:p>
          <a:endParaRPr lang="en-US"/>
        </a:p>
      </dgm:t>
    </dgm:pt>
    <dgm:pt modelId="{73720796-ABA4-4C57-87DD-7C1098A33816}">
      <dgm:prSet/>
      <dgm:spPr/>
      <dgm:t>
        <a:bodyPr/>
        <a:lstStyle/>
        <a:p>
          <a:r>
            <a:rPr lang="en-US" b="1"/>
            <a:t>Depuis 2014, </a:t>
          </a:r>
          <a:endParaRPr lang="en-US"/>
        </a:p>
      </dgm:t>
    </dgm:pt>
    <dgm:pt modelId="{7D7B4C3C-D66C-48FA-9801-C4774EB1C266}" type="parTrans" cxnId="{5E432FEA-1253-4E69-8B63-DC4B2360F880}">
      <dgm:prSet/>
      <dgm:spPr/>
      <dgm:t>
        <a:bodyPr/>
        <a:lstStyle/>
        <a:p>
          <a:endParaRPr lang="en-US"/>
        </a:p>
      </dgm:t>
    </dgm:pt>
    <dgm:pt modelId="{342D7FE4-8DD1-4520-8714-E90140575AE9}" type="sibTrans" cxnId="{5E432FEA-1253-4E69-8B63-DC4B2360F880}">
      <dgm:prSet/>
      <dgm:spPr/>
      <dgm:t>
        <a:bodyPr/>
        <a:lstStyle/>
        <a:p>
          <a:endParaRPr lang="en-US"/>
        </a:p>
      </dgm:t>
    </dgm:pt>
    <dgm:pt modelId="{F48B8522-B8A6-45A2-9CA9-07E45825738E}">
      <dgm:prSet/>
      <dgm:spPr/>
      <dgm:t>
        <a:bodyPr/>
        <a:lstStyle/>
        <a:p>
          <a:r>
            <a:rPr lang="en-US" b="1"/>
            <a:t>35.080 personnes chrétiennes tuées au Nigéria</a:t>
          </a:r>
          <a:endParaRPr lang="en-US"/>
        </a:p>
      </dgm:t>
    </dgm:pt>
    <dgm:pt modelId="{DD9FB1FB-1C92-40BA-AAF3-4FA6656A41F3}" type="parTrans" cxnId="{9C100056-3602-4A3B-81C8-AB004790844A}">
      <dgm:prSet/>
      <dgm:spPr/>
      <dgm:t>
        <a:bodyPr/>
        <a:lstStyle/>
        <a:p>
          <a:endParaRPr lang="en-US"/>
        </a:p>
      </dgm:t>
    </dgm:pt>
    <dgm:pt modelId="{C7B8ED3A-60C4-43B3-AE62-7A29CDF5A88A}" type="sibTrans" cxnId="{9C100056-3602-4A3B-81C8-AB004790844A}">
      <dgm:prSet/>
      <dgm:spPr/>
      <dgm:t>
        <a:bodyPr/>
        <a:lstStyle/>
        <a:p>
          <a:endParaRPr lang="en-US"/>
        </a:p>
      </dgm:t>
    </dgm:pt>
    <dgm:pt modelId="{00A51D8F-B0EB-4164-849A-59F18AD585A2}" type="pres">
      <dgm:prSet presAssocID="{02F0FC6E-DC53-44D1-AD1A-373ABA29FE5F}" presName="linear" presStyleCnt="0">
        <dgm:presLayoutVars>
          <dgm:animLvl val="lvl"/>
          <dgm:resizeHandles val="exact"/>
        </dgm:presLayoutVars>
      </dgm:prSet>
      <dgm:spPr/>
    </dgm:pt>
    <dgm:pt modelId="{D95932CF-2845-43B0-BD03-1D8A98AA42E7}" type="pres">
      <dgm:prSet presAssocID="{874FAFC7-D0CB-4B05-A899-3FFEB559671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52B742F-C561-4492-B537-C27C5B7C06E2}" type="pres">
      <dgm:prSet presAssocID="{0BD7AC33-C74C-4D88-8D51-1510C08A5671}" presName="spacer" presStyleCnt="0"/>
      <dgm:spPr/>
    </dgm:pt>
    <dgm:pt modelId="{FEBA898E-47BB-4CFA-992F-196761A16799}" type="pres">
      <dgm:prSet presAssocID="{5E3BDDDA-E414-40B8-B309-67F3BA6F77D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FF30A3C-56D6-4D31-99C7-3BEDA4C76A5B}" type="pres">
      <dgm:prSet presAssocID="{09DFF3AF-E51E-4A05-BFCC-7A95937F63F7}" presName="spacer" presStyleCnt="0"/>
      <dgm:spPr/>
    </dgm:pt>
    <dgm:pt modelId="{55B14F43-8280-4FC7-9C91-4E9BC80183F9}" type="pres">
      <dgm:prSet presAssocID="{EAE1DB0C-7AE4-4832-9F0B-E145C978ADF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F4A6DD9-550E-41CC-80C1-8C7023A31546}" type="pres">
      <dgm:prSet presAssocID="{CC47CF67-08E0-43A1-BF8C-4F9ADE3EA22A}" presName="spacer" presStyleCnt="0"/>
      <dgm:spPr/>
    </dgm:pt>
    <dgm:pt modelId="{FE728E2C-D55B-4676-BF53-E4D1B58A4485}" type="pres">
      <dgm:prSet presAssocID="{73720796-ABA4-4C57-87DD-7C1098A3381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ADBDD45-FA1D-4B9B-88D3-0DB2B1DBFD84}" type="pres">
      <dgm:prSet presAssocID="{342D7FE4-8DD1-4520-8714-E90140575AE9}" presName="spacer" presStyleCnt="0"/>
      <dgm:spPr/>
    </dgm:pt>
    <dgm:pt modelId="{531DF9BD-107E-4F12-ACD1-1BF5C73046B7}" type="pres">
      <dgm:prSet presAssocID="{F48B8522-B8A6-45A2-9CA9-07E45825738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C23D533-BDD2-4E03-AB92-CD6A48C37632}" srcId="{02F0FC6E-DC53-44D1-AD1A-373ABA29FE5F}" destId="{EAE1DB0C-7AE4-4832-9F0B-E145C978ADF1}" srcOrd="2" destOrd="0" parTransId="{8604900B-F2E6-4168-BB1D-3C9E4213A4AD}" sibTransId="{CC47CF67-08E0-43A1-BF8C-4F9ADE3EA22A}"/>
    <dgm:cxn modelId="{E280BA3F-3F27-4ED8-A47A-EF4C72B18CD7}" type="presOf" srcId="{874FAFC7-D0CB-4B05-A899-3FFEB5596719}" destId="{D95932CF-2845-43B0-BD03-1D8A98AA42E7}" srcOrd="0" destOrd="0" presId="urn:microsoft.com/office/officeart/2005/8/layout/vList2"/>
    <dgm:cxn modelId="{9C100056-3602-4A3B-81C8-AB004790844A}" srcId="{02F0FC6E-DC53-44D1-AD1A-373ABA29FE5F}" destId="{F48B8522-B8A6-45A2-9CA9-07E45825738E}" srcOrd="4" destOrd="0" parTransId="{DD9FB1FB-1C92-40BA-AAF3-4FA6656A41F3}" sibTransId="{C7B8ED3A-60C4-43B3-AE62-7A29CDF5A88A}"/>
    <dgm:cxn modelId="{63CE717B-3452-4C25-BF71-543D77FC244F}" type="presOf" srcId="{73720796-ABA4-4C57-87DD-7C1098A33816}" destId="{FE728E2C-D55B-4676-BF53-E4D1B58A4485}" srcOrd="0" destOrd="0" presId="urn:microsoft.com/office/officeart/2005/8/layout/vList2"/>
    <dgm:cxn modelId="{B44A768B-4702-4898-866A-D3BD1A3882A9}" type="presOf" srcId="{EAE1DB0C-7AE4-4832-9F0B-E145C978ADF1}" destId="{55B14F43-8280-4FC7-9C91-4E9BC80183F9}" srcOrd="0" destOrd="0" presId="urn:microsoft.com/office/officeart/2005/8/layout/vList2"/>
    <dgm:cxn modelId="{1565E39E-77E1-4A4C-809A-0F713FC7DBE1}" srcId="{02F0FC6E-DC53-44D1-AD1A-373ABA29FE5F}" destId="{5E3BDDDA-E414-40B8-B309-67F3BA6F77D2}" srcOrd="1" destOrd="0" parTransId="{02D1529C-C892-42A0-8A29-E3C2276A7E4E}" sibTransId="{09DFF3AF-E51E-4A05-BFCC-7A95937F63F7}"/>
    <dgm:cxn modelId="{9D9EFEAF-CDB5-4D4D-A15F-52F5E5B6A8C2}" type="presOf" srcId="{5E3BDDDA-E414-40B8-B309-67F3BA6F77D2}" destId="{FEBA898E-47BB-4CFA-992F-196761A16799}" srcOrd="0" destOrd="0" presId="urn:microsoft.com/office/officeart/2005/8/layout/vList2"/>
    <dgm:cxn modelId="{115474C2-CACC-4409-ABB9-D762DBF3050C}" type="presOf" srcId="{02F0FC6E-DC53-44D1-AD1A-373ABA29FE5F}" destId="{00A51D8F-B0EB-4164-849A-59F18AD585A2}" srcOrd="0" destOrd="0" presId="urn:microsoft.com/office/officeart/2005/8/layout/vList2"/>
    <dgm:cxn modelId="{5E432FEA-1253-4E69-8B63-DC4B2360F880}" srcId="{02F0FC6E-DC53-44D1-AD1A-373ABA29FE5F}" destId="{73720796-ABA4-4C57-87DD-7C1098A33816}" srcOrd="3" destOrd="0" parTransId="{7D7B4C3C-D66C-48FA-9801-C4774EB1C266}" sibTransId="{342D7FE4-8DD1-4520-8714-E90140575AE9}"/>
    <dgm:cxn modelId="{67DF1EF5-5D40-4297-B1E7-AFBC6F13A46E}" srcId="{02F0FC6E-DC53-44D1-AD1A-373ABA29FE5F}" destId="{874FAFC7-D0CB-4B05-A899-3FFEB5596719}" srcOrd="0" destOrd="0" parTransId="{0049147C-1E65-4241-A5F4-C9335882C5EF}" sibTransId="{0BD7AC33-C74C-4D88-8D51-1510C08A5671}"/>
    <dgm:cxn modelId="{19087BFD-AAED-42E6-9336-61DCCEE2E206}" type="presOf" srcId="{F48B8522-B8A6-45A2-9CA9-07E45825738E}" destId="{531DF9BD-107E-4F12-ACD1-1BF5C73046B7}" srcOrd="0" destOrd="0" presId="urn:microsoft.com/office/officeart/2005/8/layout/vList2"/>
    <dgm:cxn modelId="{691D32B7-DC42-4A6E-AA1A-0A1D37F6B508}" type="presParOf" srcId="{00A51D8F-B0EB-4164-849A-59F18AD585A2}" destId="{D95932CF-2845-43B0-BD03-1D8A98AA42E7}" srcOrd="0" destOrd="0" presId="urn:microsoft.com/office/officeart/2005/8/layout/vList2"/>
    <dgm:cxn modelId="{BD5DD619-3B22-4F15-AD80-2AA5725E4ED3}" type="presParOf" srcId="{00A51D8F-B0EB-4164-849A-59F18AD585A2}" destId="{152B742F-C561-4492-B537-C27C5B7C06E2}" srcOrd="1" destOrd="0" presId="urn:microsoft.com/office/officeart/2005/8/layout/vList2"/>
    <dgm:cxn modelId="{2BCC2E34-3C68-40B4-A5A5-A198311A7F28}" type="presParOf" srcId="{00A51D8F-B0EB-4164-849A-59F18AD585A2}" destId="{FEBA898E-47BB-4CFA-992F-196761A16799}" srcOrd="2" destOrd="0" presId="urn:microsoft.com/office/officeart/2005/8/layout/vList2"/>
    <dgm:cxn modelId="{BE0A6E60-2863-4EF4-B26E-F782580AD3CF}" type="presParOf" srcId="{00A51D8F-B0EB-4164-849A-59F18AD585A2}" destId="{FFF30A3C-56D6-4D31-99C7-3BEDA4C76A5B}" srcOrd="3" destOrd="0" presId="urn:microsoft.com/office/officeart/2005/8/layout/vList2"/>
    <dgm:cxn modelId="{0AF1235A-3C79-49FC-A3CE-B0A27AE05772}" type="presParOf" srcId="{00A51D8F-B0EB-4164-849A-59F18AD585A2}" destId="{55B14F43-8280-4FC7-9C91-4E9BC80183F9}" srcOrd="4" destOrd="0" presId="urn:microsoft.com/office/officeart/2005/8/layout/vList2"/>
    <dgm:cxn modelId="{A57B5866-C9C1-46A2-9FD8-28A3E4349F7C}" type="presParOf" srcId="{00A51D8F-B0EB-4164-849A-59F18AD585A2}" destId="{FF4A6DD9-550E-41CC-80C1-8C7023A31546}" srcOrd="5" destOrd="0" presId="urn:microsoft.com/office/officeart/2005/8/layout/vList2"/>
    <dgm:cxn modelId="{87A9E990-AA10-4BF7-88E2-EC518CF0D123}" type="presParOf" srcId="{00A51D8F-B0EB-4164-849A-59F18AD585A2}" destId="{FE728E2C-D55B-4676-BF53-E4D1B58A4485}" srcOrd="6" destOrd="0" presId="urn:microsoft.com/office/officeart/2005/8/layout/vList2"/>
    <dgm:cxn modelId="{D9848BAF-1E16-4F16-9A30-10493762FE7F}" type="presParOf" srcId="{00A51D8F-B0EB-4164-849A-59F18AD585A2}" destId="{2ADBDD45-FA1D-4B9B-88D3-0DB2B1DBFD84}" srcOrd="7" destOrd="0" presId="urn:microsoft.com/office/officeart/2005/8/layout/vList2"/>
    <dgm:cxn modelId="{549E6B32-288A-4AAF-88EF-622702721C84}" type="presParOf" srcId="{00A51D8F-B0EB-4164-849A-59F18AD585A2}" destId="{531DF9BD-107E-4F12-ACD1-1BF5C73046B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C7B1AE-F263-4CA4-81FC-1C8784BEB3A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1700DD3-76F1-4339-A96C-3CC40521872E}">
      <dgm:prSet/>
      <dgm:spPr/>
      <dgm:t>
        <a:bodyPr/>
        <a:lstStyle/>
        <a:p>
          <a:r>
            <a:rPr lang="en-US" b="1"/>
            <a:t>La célébration 2025 </a:t>
          </a:r>
          <a:endParaRPr lang="en-US"/>
        </a:p>
      </dgm:t>
    </dgm:pt>
    <dgm:pt modelId="{E3827BE4-E267-4C71-A5C0-CACCBB319962}" type="parTrans" cxnId="{BB81A6D6-0D24-493C-A7F3-D9A0A474CF35}">
      <dgm:prSet/>
      <dgm:spPr/>
      <dgm:t>
        <a:bodyPr/>
        <a:lstStyle/>
        <a:p>
          <a:endParaRPr lang="en-US"/>
        </a:p>
      </dgm:t>
    </dgm:pt>
    <dgm:pt modelId="{FCE1D04A-4E24-4961-AC17-0E617E0893DF}" type="sibTrans" cxnId="{BB81A6D6-0D24-493C-A7F3-D9A0A474CF35}">
      <dgm:prSet/>
      <dgm:spPr/>
      <dgm:t>
        <a:bodyPr/>
        <a:lstStyle/>
        <a:p>
          <a:endParaRPr lang="en-US"/>
        </a:p>
      </dgm:t>
    </dgm:pt>
    <dgm:pt modelId="{3A50AF77-F8CE-4E6C-98B1-70AE45629033}">
      <dgm:prSet/>
      <dgm:spPr/>
      <dgm:t>
        <a:bodyPr/>
        <a:lstStyle/>
        <a:p>
          <a:r>
            <a:rPr lang="en-US" b="1"/>
            <a:t>Iles Cooks</a:t>
          </a:r>
          <a:endParaRPr lang="en-US"/>
        </a:p>
      </dgm:t>
    </dgm:pt>
    <dgm:pt modelId="{D7ADD764-376E-405E-B2DF-7920F165827E}" type="parTrans" cxnId="{B37DB66D-4422-4CA6-B89C-04FDF4D75BBE}">
      <dgm:prSet/>
      <dgm:spPr/>
      <dgm:t>
        <a:bodyPr/>
        <a:lstStyle/>
        <a:p>
          <a:endParaRPr lang="en-US"/>
        </a:p>
      </dgm:t>
    </dgm:pt>
    <dgm:pt modelId="{BA67E8BC-4E96-465C-8A5B-C76A4AFB77E7}" type="sibTrans" cxnId="{B37DB66D-4422-4CA6-B89C-04FDF4D75BBE}">
      <dgm:prSet/>
      <dgm:spPr/>
      <dgm:t>
        <a:bodyPr/>
        <a:lstStyle/>
        <a:p>
          <a:endParaRPr lang="en-US"/>
        </a:p>
      </dgm:t>
    </dgm:pt>
    <dgm:pt modelId="{1ACB2389-FF9A-4FEC-87DC-1D0D3EFFF807}">
      <dgm:prSet/>
      <dgm:spPr/>
      <dgm:t>
        <a:bodyPr/>
        <a:lstStyle/>
        <a:p>
          <a:r>
            <a:rPr lang="en-US" b="1"/>
            <a:t>en comparaison avec 2024</a:t>
          </a:r>
          <a:endParaRPr lang="en-US"/>
        </a:p>
      </dgm:t>
    </dgm:pt>
    <dgm:pt modelId="{8782A7C1-16E2-4496-B902-05B762238753}" type="parTrans" cxnId="{334FFEB8-8371-44D3-976F-CA437A62B326}">
      <dgm:prSet/>
      <dgm:spPr/>
      <dgm:t>
        <a:bodyPr/>
        <a:lstStyle/>
        <a:p>
          <a:endParaRPr lang="en-US"/>
        </a:p>
      </dgm:t>
    </dgm:pt>
    <dgm:pt modelId="{5C2E7C1C-56B6-4C60-85DF-049EF7D3A28C}" type="sibTrans" cxnId="{334FFEB8-8371-44D3-976F-CA437A62B326}">
      <dgm:prSet/>
      <dgm:spPr/>
      <dgm:t>
        <a:bodyPr/>
        <a:lstStyle/>
        <a:p>
          <a:endParaRPr lang="en-US"/>
        </a:p>
      </dgm:t>
    </dgm:pt>
    <dgm:pt modelId="{01EBF146-7239-410B-B6AC-C8BFAFD76E20}">
      <dgm:prSet/>
      <dgm:spPr/>
      <dgm:t>
        <a:bodyPr/>
        <a:lstStyle/>
        <a:p>
          <a:r>
            <a:rPr lang="en-US" b="1"/>
            <a:t>la Palestine</a:t>
          </a:r>
          <a:endParaRPr lang="en-US"/>
        </a:p>
      </dgm:t>
    </dgm:pt>
    <dgm:pt modelId="{8A1BDE85-C802-487D-A92C-829E3ABA2A65}" type="parTrans" cxnId="{182CCC5A-1653-4D12-AE28-1FE7AB8CCD3D}">
      <dgm:prSet/>
      <dgm:spPr/>
      <dgm:t>
        <a:bodyPr/>
        <a:lstStyle/>
        <a:p>
          <a:endParaRPr lang="en-US"/>
        </a:p>
      </dgm:t>
    </dgm:pt>
    <dgm:pt modelId="{62582666-5D44-432F-A5AA-9CB5E40E43A6}" type="sibTrans" cxnId="{182CCC5A-1653-4D12-AE28-1FE7AB8CCD3D}">
      <dgm:prSet/>
      <dgm:spPr/>
      <dgm:t>
        <a:bodyPr/>
        <a:lstStyle/>
        <a:p>
          <a:endParaRPr lang="en-US"/>
        </a:p>
      </dgm:t>
    </dgm:pt>
    <dgm:pt modelId="{6B4D236A-3FFB-42C7-AB17-C723EC6C07F0}" type="pres">
      <dgm:prSet presAssocID="{FAC7B1AE-F263-4CA4-81FC-1C8784BEB3AE}" presName="outerComposite" presStyleCnt="0">
        <dgm:presLayoutVars>
          <dgm:chMax val="5"/>
          <dgm:dir/>
          <dgm:resizeHandles val="exact"/>
        </dgm:presLayoutVars>
      </dgm:prSet>
      <dgm:spPr/>
    </dgm:pt>
    <dgm:pt modelId="{0D6ECE95-D962-4883-A098-421B5884CB5B}" type="pres">
      <dgm:prSet presAssocID="{FAC7B1AE-F263-4CA4-81FC-1C8784BEB3AE}" presName="dummyMaxCanvas" presStyleCnt="0">
        <dgm:presLayoutVars/>
      </dgm:prSet>
      <dgm:spPr/>
    </dgm:pt>
    <dgm:pt modelId="{F824E1F5-F29C-415B-AF29-E59F5B408218}" type="pres">
      <dgm:prSet presAssocID="{FAC7B1AE-F263-4CA4-81FC-1C8784BEB3AE}" presName="FourNodes_1" presStyleLbl="node1" presStyleIdx="0" presStyleCnt="4">
        <dgm:presLayoutVars>
          <dgm:bulletEnabled val="1"/>
        </dgm:presLayoutVars>
      </dgm:prSet>
      <dgm:spPr/>
    </dgm:pt>
    <dgm:pt modelId="{D68A0854-E430-4064-950D-C2B36637E1DB}" type="pres">
      <dgm:prSet presAssocID="{FAC7B1AE-F263-4CA4-81FC-1C8784BEB3AE}" presName="FourNodes_2" presStyleLbl="node1" presStyleIdx="1" presStyleCnt="4">
        <dgm:presLayoutVars>
          <dgm:bulletEnabled val="1"/>
        </dgm:presLayoutVars>
      </dgm:prSet>
      <dgm:spPr/>
    </dgm:pt>
    <dgm:pt modelId="{8DAC50B3-F233-42EB-B0A5-86FFFD38D5A4}" type="pres">
      <dgm:prSet presAssocID="{FAC7B1AE-F263-4CA4-81FC-1C8784BEB3AE}" presName="FourNodes_3" presStyleLbl="node1" presStyleIdx="2" presStyleCnt="4">
        <dgm:presLayoutVars>
          <dgm:bulletEnabled val="1"/>
        </dgm:presLayoutVars>
      </dgm:prSet>
      <dgm:spPr/>
    </dgm:pt>
    <dgm:pt modelId="{6FDA927E-D1FF-45DD-9260-1583D9CDAD81}" type="pres">
      <dgm:prSet presAssocID="{FAC7B1AE-F263-4CA4-81FC-1C8784BEB3AE}" presName="FourNodes_4" presStyleLbl="node1" presStyleIdx="3" presStyleCnt="4">
        <dgm:presLayoutVars>
          <dgm:bulletEnabled val="1"/>
        </dgm:presLayoutVars>
      </dgm:prSet>
      <dgm:spPr/>
    </dgm:pt>
    <dgm:pt modelId="{7FB038B0-33E4-4E48-8F92-BF898F1D552C}" type="pres">
      <dgm:prSet presAssocID="{FAC7B1AE-F263-4CA4-81FC-1C8784BEB3AE}" presName="FourConn_1-2" presStyleLbl="fgAccFollowNode1" presStyleIdx="0" presStyleCnt="3">
        <dgm:presLayoutVars>
          <dgm:bulletEnabled val="1"/>
        </dgm:presLayoutVars>
      </dgm:prSet>
      <dgm:spPr/>
    </dgm:pt>
    <dgm:pt modelId="{F1C58860-8A8C-4999-934A-63D58F2E60B7}" type="pres">
      <dgm:prSet presAssocID="{FAC7B1AE-F263-4CA4-81FC-1C8784BEB3AE}" presName="FourConn_2-3" presStyleLbl="fgAccFollowNode1" presStyleIdx="1" presStyleCnt="3">
        <dgm:presLayoutVars>
          <dgm:bulletEnabled val="1"/>
        </dgm:presLayoutVars>
      </dgm:prSet>
      <dgm:spPr/>
    </dgm:pt>
    <dgm:pt modelId="{2B39CF81-1DD6-4B56-BFA3-470D869F20ED}" type="pres">
      <dgm:prSet presAssocID="{FAC7B1AE-F263-4CA4-81FC-1C8784BEB3AE}" presName="FourConn_3-4" presStyleLbl="fgAccFollowNode1" presStyleIdx="2" presStyleCnt="3">
        <dgm:presLayoutVars>
          <dgm:bulletEnabled val="1"/>
        </dgm:presLayoutVars>
      </dgm:prSet>
      <dgm:spPr/>
    </dgm:pt>
    <dgm:pt modelId="{9F23D81A-4C9E-4F05-BBF1-EEB119EB7F98}" type="pres">
      <dgm:prSet presAssocID="{FAC7B1AE-F263-4CA4-81FC-1C8784BEB3AE}" presName="FourNodes_1_text" presStyleLbl="node1" presStyleIdx="3" presStyleCnt="4">
        <dgm:presLayoutVars>
          <dgm:bulletEnabled val="1"/>
        </dgm:presLayoutVars>
      </dgm:prSet>
      <dgm:spPr/>
    </dgm:pt>
    <dgm:pt modelId="{C4EECF8B-12AC-44F1-9359-2B5FC1BE6ADE}" type="pres">
      <dgm:prSet presAssocID="{FAC7B1AE-F263-4CA4-81FC-1C8784BEB3AE}" presName="FourNodes_2_text" presStyleLbl="node1" presStyleIdx="3" presStyleCnt="4">
        <dgm:presLayoutVars>
          <dgm:bulletEnabled val="1"/>
        </dgm:presLayoutVars>
      </dgm:prSet>
      <dgm:spPr/>
    </dgm:pt>
    <dgm:pt modelId="{18297BC3-0A68-447B-AB33-893723275CFE}" type="pres">
      <dgm:prSet presAssocID="{FAC7B1AE-F263-4CA4-81FC-1C8784BEB3AE}" presName="FourNodes_3_text" presStyleLbl="node1" presStyleIdx="3" presStyleCnt="4">
        <dgm:presLayoutVars>
          <dgm:bulletEnabled val="1"/>
        </dgm:presLayoutVars>
      </dgm:prSet>
      <dgm:spPr/>
    </dgm:pt>
    <dgm:pt modelId="{5618A687-D1E1-42AE-849F-F6B05D7EDC27}" type="pres">
      <dgm:prSet presAssocID="{FAC7B1AE-F263-4CA4-81FC-1C8784BEB3A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3096810-2D6F-4AB2-8E99-47E481D679B8}" type="presOf" srcId="{A1700DD3-76F1-4339-A96C-3CC40521872E}" destId="{9F23D81A-4C9E-4F05-BBF1-EEB119EB7F98}" srcOrd="1" destOrd="0" presId="urn:microsoft.com/office/officeart/2005/8/layout/vProcess5"/>
    <dgm:cxn modelId="{B8583618-7BEA-4F75-94AA-80D791CD5204}" type="presOf" srcId="{FCE1D04A-4E24-4961-AC17-0E617E0893DF}" destId="{7FB038B0-33E4-4E48-8F92-BF898F1D552C}" srcOrd="0" destOrd="0" presId="urn:microsoft.com/office/officeart/2005/8/layout/vProcess5"/>
    <dgm:cxn modelId="{79B56019-9E36-4077-B9A0-17BCA423A170}" type="presOf" srcId="{1ACB2389-FF9A-4FEC-87DC-1D0D3EFFF807}" destId="{18297BC3-0A68-447B-AB33-893723275CFE}" srcOrd="1" destOrd="0" presId="urn:microsoft.com/office/officeart/2005/8/layout/vProcess5"/>
    <dgm:cxn modelId="{7073A85C-17EC-42F6-BA0F-A38061924255}" type="presOf" srcId="{A1700DD3-76F1-4339-A96C-3CC40521872E}" destId="{F824E1F5-F29C-415B-AF29-E59F5B408218}" srcOrd="0" destOrd="0" presId="urn:microsoft.com/office/officeart/2005/8/layout/vProcess5"/>
    <dgm:cxn modelId="{FEF7205F-74DD-441B-B88D-CB6471E98BD6}" type="presOf" srcId="{3A50AF77-F8CE-4E6C-98B1-70AE45629033}" destId="{D68A0854-E430-4064-950D-C2B36637E1DB}" srcOrd="0" destOrd="0" presId="urn:microsoft.com/office/officeart/2005/8/layout/vProcess5"/>
    <dgm:cxn modelId="{B37DB66D-4422-4CA6-B89C-04FDF4D75BBE}" srcId="{FAC7B1AE-F263-4CA4-81FC-1C8784BEB3AE}" destId="{3A50AF77-F8CE-4E6C-98B1-70AE45629033}" srcOrd="1" destOrd="0" parTransId="{D7ADD764-376E-405E-B2DF-7920F165827E}" sibTransId="{BA67E8BC-4E96-465C-8A5B-C76A4AFB77E7}"/>
    <dgm:cxn modelId="{CA024E54-7181-4308-B8D7-E80AE4EA6768}" type="presOf" srcId="{01EBF146-7239-410B-B6AC-C8BFAFD76E20}" destId="{6FDA927E-D1FF-45DD-9260-1583D9CDAD81}" srcOrd="0" destOrd="0" presId="urn:microsoft.com/office/officeart/2005/8/layout/vProcess5"/>
    <dgm:cxn modelId="{182CCC5A-1653-4D12-AE28-1FE7AB8CCD3D}" srcId="{FAC7B1AE-F263-4CA4-81FC-1C8784BEB3AE}" destId="{01EBF146-7239-410B-B6AC-C8BFAFD76E20}" srcOrd="3" destOrd="0" parTransId="{8A1BDE85-C802-487D-A92C-829E3ABA2A65}" sibTransId="{62582666-5D44-432F-A5AA-9CB5E40E43A6}"/>
    <dgm:cxn modelId="{667C227C-BA1D-4BDB-B6AD-1FA8D944780E}" type="presOf" srcId="{FAC7B1AE-F263-4CA4-81FC-1C8784BEB3AE}" destId="{6B4D236A-3FFB-42C7-AB17-C723EC6C07F0}" srcOrd="0" destOrd="0" presId="urn:microsoft.com/office/officeart/2005/8/layout/vProcess5"/>
    <dgm:cxn modelId="{0B09397C-7587-46F9-8BA7-9908FB7FDE43}" type="presOf" srcId="{3A50AF77-F8CE-4E6C-98B1-70AE45629033}" destId="{C4EECF8B-12AC-44F1-9359-2B5FC1BE6ADE}" srcOrd="1" destOrd="0" presId="urn:microsoft.com/office/officeart/2005/8/layout/vProcess5"/>
    <dgm:cxn modelId="{906D317E-3ECD-4A26-BADF-3A7DD2E1C6D1}" type="presOf" srcId="{1ACB2389-FF9A-4FEC-87DC-1D0D3EFFF807}" destId="{8DAC50B3-F233-42EB-B0A5-86FFFD38D5A4}" srcOrd="0" destOrd="0" presId="urn:microsoft.com/office/officeart/2005/8/layout/vProcess5"/>
    <dgm:cxn modelId="{334FFEB8-8371-44D3-976F-CA437A62B326}" srcId="{FAC7B1AE-F263-4CA4-81FC-1C8784BEB3AE}" destId="{1ACB2389-FF9A-4FEC-87DC-1D0D3EFFF807}" srcOrd="2" destOrd="0" parTransId="{8782A7C1-16E2-4496-B902-05B762238753}" sibTransId="{5C2E7C1C-56B6-4C60-85DF-049EF7D3A28C}"/>
    <dgm:cxn modelId="{03AC2EBB-5536-4A8A-8309-F644161A61E6}" type="presOf" srcId="{BA67E8BC-4E96-465C-8A5B-C76A4AFB77E7}" destId="{F1C58860-8A8C-4999-934A-63D58F2E60B7}" srcOrd="0" destOrd="0" presId="urn:microsoft.com/office/officeart/2005/8/layout/vProcess5"/>
    <dgm:cxn modelId="{7FD309BE-4DA1-416C-96F5-99986AA52A69}" type="presOf" srcId="{5C2E7C1C-56B6-4C60-85DF-049EF7D3A28C}" destId="{2B39CF81-1DD6-4B56-BFA3-470D869F20ED}" srcOrd="0" destOrd="0" presId="urn:microsoft.com/office/officeart/2005/8/layout/vProcess5"/>
    <dgm:cxn modelId="{E3E47DC6-CD6C-4657-8B31-423B11568760}" type="presOf" srcId="{01EBF146-7239-410B-B6AC-C8BFAFD76E20}" destId="{5618A687-D1E1-42AE-849F-F6B05D7EDC27}" srcOrd="1" destOrd="0" presId="urn:microsoft.com/office/officeart/2005/8/layout/vProcess5"/>
    <dgm:cxn modelId="{BB81A6D6-0D24-493C-A7F3-D9A0A474CF35}" srcId="{FAC7B1AE-F263-4CA4-81FC-1C8784BEB3AE}" destId="{A1700DD3-76F1-4339-A96C-3CC40521872E}" srcOrd="0" destOrd="0" parTransId="{E3827BE4-E267-4C71-A5C0-CACCBB319962}" sibTransId="{FCE1D04A-4E24-4961-AC17-0E617E0893DF}"/>
    <dgm:cxn modelId="{3AA17742-B840-4E0F-A4DD-0DA3EE6668B6}" type="presParOf" srcId="{6B4D236A-3FFB-42C7-AB17-C723EC6C07F0}" destId="{0D6ECE95-D962-4883-A098-421B5884CB5B}" srcOrd="0" destOrd="0" presId="urn:microsoft.com/office/officeart/2005/8/layout/vProcess5"/>
    <dgm:cxn modelId="{A4E36B94-A128-4318-A389-4AF3EA98ACA2}" type="presParOf" srcId="{6B4D236A-3FFB-42C7-AB17-C723EC6C07F0}" destId="{F824E1F5-F29C-415B-AF29-E59F5B408218}" srcOrd="1" destOrd="0" presId="urn:microsoft.com/office/officeart/2005/8/layout/vProcess5"/>
    <dgm:cxn modelId="{03F5E4E7-E20F-4626-94B1-2DC67AF615B2}" type="presParOf" srcId="{6B4D236A-3FFB-42C7-AB17-C723EC6C07F0}" destId="{D68A0854-E430-4064-950D-C2B36637E1DB}" srcOrd="2" destOrd="0" presId="urn:microsoft.com/office/officeart/2005/8/layout/vProcess5"/>
    <dgm:cxn modelId="{F483093B-F989-4717-BCC0-D9719C5E2EA3}" type="presParOf" srcId="{6B4D236A-3FFB-42C7-AB17-C723EC6C07F0}" destId="{8DAC50B3-F233-42EB-B0A5-86FFFD38D5A4}" srcOrd="3" destOrd="0" presId="urn:microsoft.com/office/officeart/2005/8/layout/vProcess5"/>
    <dgm:cxn modelId="{25FA98AC-A781-49D0-A617-B9103F880FC6}" type="presParOf" srcId="{6B4D236A-3FFB-42C7-AB17-C723EC6C07F0}" destId="{6FDA927E-D1FF-45DD-9260-1583D9CDAD81}" srcOrd="4" destOrd="0" presId="urn:microsoft.com/office/officeart/2005/8/layout/vProcess5"/>
    <dgm:cxn modelId="{63E92F1A-F29A-4597-A6C7-2A50C7DD5CE1}" type="presParOf" srcId="{6B4D236A-3FFB-42C7-AB17-C723EC6C07F0}" destId="{7FB038B0-33E4-4E48-8F92-BF898F1D552C}" srcOrd="5" destOrd="0" presId="urn:microsoft.com/office/officeart/2005/8/layout/vProcess5"/>
    <dgm:cxn modelId="{8186A442-B8B8-4850-BE11-64548DF51F73}" type="presParOf" srcId="{6B4D236A-3FFB-42C7-AB17-C723EC6C07F0}" destId="{F1C58860-8A8C-4999-934A-63D58F2E60B7}" srcOrd="6" destOrd="0" presId="urn:microsoft.com/office/officeart/2005/8/layout/vProcess5"/>
    <dgm:cxn modelId="{3B80AE64-A287-4879-A32F-4F71D4FE380E}" type="presParOf" srcId="{6B4D236A-3FFB-42C7-AB17-C723EC6C07F0}" destId="{2B39CF81-1DD6-4B56-BFA3-470D869F20ED}" srcOrd="7" destOrd="0" presId="urn:microsoft.com/office/officeart/2005/8/layout/vProcess5"/>
    <dgm:cxn modelId="{6B6A8846-0971-4417-BAFA-861A6BBC9BCB}" type="presParOf" srcId="{6B4D236A-3FFB-42C7-AB17-C723EC6C07F0}" destId="{9F23D81A-4C9E-4F05-BBF1-EEB119EB7F98}" srcOrd="8" destOrd="0" presId="urn:microsoft.com/office/officeart/2005/8/layout/vProcess5"/>
    <dgm:cxn modelId="{A21E87D6-4E38-4F44-B35B-35179569EB77}" type="presParOf" srcId="{6B4D236A-3FFB-42C7-AB17-C723EC6C07F0}" destId="{C4EECF8B-12AC-44F1-9359-2B5FC1BE6ADE}" srcOrd="9" destOrd="0" presId="urn:microsoft.com/office/officeart/2005/8/layout/vProcess5"/>
    <dgm:cxn modelId="{3EC5B59C-63DD-43B8-8988-5C19831764E1}" type="presParOf" srcId="{6B4D236A-3FFB-42C7-AB17-C723EC6C07F0}" destId="{18297BC3-0A68-447B-AB33-893723275CFE}" srcOrd="10" destOrd="0" presId="urn:microsoft.com/office/officeart/2005/8/layout/vProcess5"/>
    <dgm:cxn modelId="{0C0D68F4-70D8-401C-AC93-F7495CF94505}" type="presParOf" srcId="{6B4D236A-3FFB-42C7-AB17-C723EC6C07F0}" destId="{5618A687-D1E1-42AE-849F-F6B05D7EDC2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E3FF9A-70D7-4B9A-BE3C-DE12AE59F5D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086BCFE-FB50-4D65-A815-5EF90E9E1D1D}">
      <dgm:prSet/>
      <dgm:spPr/>
      <dgm:t>
        <a:bodyPr/>
        <a:lstStyle/>
        <a:p>
          <a:r>
            <a:rPr lang="en-US" b="1" dirty="0" err="1"/>
            <a:t>L’équipe</a:t>
          </a:r>
          <a:r>
            <a:rPr lang="en-US" b="1" dirty="0"/>
            <a:t> de LYON </a:t>
          </a:r>
          <a:r>
            <a:rPr lang="en-US" b="1" dirty="0" err="1"/>
            <a:t>reçoit</a:t>
          </a:r>
          <a:r>
            <a:rPr lang="en-US" b="1" dirty="0"/>
            <a:t> le tableau </a:t>
          </a:r>
          <a:r>
            <a:rPr lang="en-US" b="1" dirty="0" err="1"/>
            <a:t>symbolisant</a:t>
          </a:r>
          <a:r>
            <a:rPr lang="en-US" b="1" dirty="0"/>
            <a:t> les femmes JMP.</a:t>
          </a:r>
          <a:endParaRPr lang="en-US" dirty="0"/>
        </a:p>
      </dgm:t>
    </dgm:pt>
    <dgm:pt modelId="{0FAAA5F0-C3A1-446D-AE8B-53D91E4A5761}" type="parTrans" cxnId="{34146387-B2E6-4FEB-8DFE-A0467996000F}">
      <dgm:prSet/>
      <dgm:spPr/>
      <dgm:t>
        <a:bodyPr/>
        <a:lstStyle/>
        <a:p>
          <a:endParaRPr lang="en-US"/>
        </a:p>
      </dgm:t>
    </dgm:pt>
    <dgm:pt modelId="{1DD3D822-B08C-4887-9DA5-BBD6FD9B6429}" type="sibTrans" cxnId="{34146387-B2E6-4FEB-8DFE-A0467996000F}">
      <dgm:prSet/>
      <dgm:spPr/>
      <dgm:t>
        <a:bodyPr/>
        <a:lstStyle/>
        <a:p>
          <a:endParaRPr lang="en-US"/>
        </a:p>
      </dgm:t>
    </dgm:pt>
    <dgm:pt modelId="{8A5F61C2-5A27-48A7-A082-EB498F58CD1C}">
      <dgm:prSet/>
      <dgm:spPr/>
      <dgm:t>
        <a:bodyPr/>
        <a:lstStyle/>
        <a:p>
          <a:r>
            <a:rPr lang="en-US" b="1"/>
            <a:t>Elle se prépare à nous accueillir l’an prochain.</a:t>
          </a:r>
          <a:endParaRPr lang="en-US"/>
        </a:p>
      </dgm:t>
    </dgm:pt>
    <dgm:pt modelId="{885FDA9F-D517-4480-B21E-9AA8A3275354}" type="parTrans" cxnId="{6FEA8616-2F73-4FE0-A36F-DEA413464879}">
      <dgm:prSet/>
      <dgm:spPr/>
      <dgm:t>
        <a:bodyPr/>
        <a:lstStyle/>
        <a:p>
          <a:endParaRPr lang="en-US"/>
        </a:p>
      </dgm:t>
    </dgm:pt>
    <dgm:pt modelId="{888382B0-D483-4BA5-835F-4FAB96811253}" type="sibTrans" cxnId="{6FEA8616-2F73-4FE0-A36F-DEA413464879}">
      <dgm:prSet/>
      <dgm:spPr/>
      <dgm:t>
        <a:bodyPr/>
        <a:lstStyle/>
        <a:p>
          <a:endParaRPr lang="en-US"/>
        </a:p>
      </dgm:t>
    </dgm:pt>
    <dgm:pt modelId="{82B28617-D411-4410-B774-36CB90BD430B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Du 9 au 11 </a:t>
          </a:r>
          <a:r>
            <a:rPr lang="en-US" b="1" dirty="0" err="1">
              <a:solidFill>
                <a:srgbClr val="FF0000"/>
              </a:solidFill>
            </a:rPr>
            <a:t>octobre</a:t>
          </a:r>
          <a:r>
            <a:rPr lang="en-US" b="1" dirty="0">
              <a:solidFill>
                <a:srgbClr val="FF0000"/>
              </a:solidFill>
            </a:rPr>
            <a:t> 2026</a:t>
          </a:r>
          <a:endParaRPr lang="en-US" dirty="0">
            <a:solidFill>
              <a:srgbClr val="FF0000"/>
            </a:solidFill>
          </a:endParaRPr>
        </a:p>
      </dgm:t>
    </dgm:pt>
    <dgm:pt modelId="{0C0F3127-98A1-4A35-B81D-F77DEEB6E244}" type="parTrans" cxnId="{51031FAD-5906-4072-8079-F539885C55ED}">
      <dgm:prSet/>
      <dgm:spPr/>
      <dgm:t>
        <a:bodyPr/>
        <a:lstStyle/>
        <a:p>
          <a:endParaRPr lang="en-US"/>
        </a:p>
      </dgm:t>
    </dgm:pt>
    <dgm:pt modelId="{0ABD1B4A-B3E0-4236-B5F9-9AA0F6A03475}" type="sibTrans" cxnId="{51031FAD-5906-4072-8079-F539885C55ED}">
      <dgm:prSet/>
      <dgm:spPr/>
      <dgm:t>
        <a:bodyPr/>
        <a:lstStyle/>
        <a:p>
          <a:endParaRPr lang="en-US"/>
        </a:p>
      </dgm:t>
    </dgm:pt>
    <dgm:pt modelId="{37FDED1D-4B22-4859-945D-92D7B3234F62}" type="pres">
      <dgm:prSet presAssocID="{46E3FF9A-70D7-4B9A-BE3C-DE12AE59F5D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18661E4-BD73-4DE3-A14E-64780D4B4F81}" type="pres">
      <dgm:prSet presAssocID="{1086BCFE-FB50-4D65-A815-5EF90E9E1D1D}" presName="hierRoot1" presStyleCnt="0"/>
      <dgm:spPr/>
    </dgm:pt>
    <dgm:pt modelId="{C49BE216-19F6-4329-9E85-5C5B92DD0A3B}" type="pres">
      <dgm:prSet presAssocID="{1086BCFE-FB50-4D65-A815-5EF90E9E1D1D}" presName="composite" presStyleCnt="0"/>
      <dgm:spPr/>
    </dgm:pt>
    <dgm:pt modelId="{62EF48E1-6A40-4E26-BEB0-98B1CE9396E5}" type="pres">
      <dgm:prSet presAssocID="{1086BCFE-FB50-4D65-A815-5EF90E9E1D1D}" presName="background" presStyleLbl="node0" presStyleIdx="0" presStyleCnt="3"/>
      <dgm:spPr/>
    </dgm:pt>
    <dgm:pt modelId="{AA6559CD-F76B-4312-87E4-B0794D80C7DE}" type="pres">
      <dgm:prSet presAssocID="{1086BCFE-FB50-4D65-A815-5EF90E9E1D1D}" presName="text" presStyleLbl="fgAcc0" presStyleIdx="0" presStyleCnt="3">
        <dgm:presLayoutVars>
          <dgm:chPref val="3"/>
        </dgm:presLayoutVars>
      </dgm:prSet>
      <dgm:spPr/>
    </dgm:pt>
    <dgm:pt modelId="{715FCB74-F188-4231-A299-BFABBB4C681F}" type="pres">
      <dgm:prSet presAssocID="{1086BCFE-FB50-4D65-A815-5EF90E9E1D1D}" presName="hierChild2" presStyleCnt="0"/>
      <dgm:spPr/>
    </dgm:pt>
    <dgm:pt modelId="{26CD6D84-BF9A-4938-9B27-7C016B0FF515}" type="pres">
      <dgm:prSet presAssocID="{8A5F61C2-5A27-48A7-A082-EB498F58CD1C}" presName="hierRoot1" presStyleCnt="0"/>
      <dgm:spPr/>
    </dgm:pt>
    <dgm:pt modelId="{49DB9093-0177-460E-A537-F79186D5A715}" type="pres">
      <dgm:prSet presAssocID="{8A5F61C2-5A27-48A7-A082-EB498F58CD1C}" presName="composite" presStyleCnt="0"/>
      <dgm:spPr/>
    </dgm:pt>
    <dgm:pt modelId="{1CC3B394-8F5F-41DD-9151-218E136CC5B0}" type="pres">
      <dgm:prSet presAssocID="{8A5F61C2-5A27-48A7-A082-EB498F58CD1C}" presName="background" presStyleLbl="node0" presStyleIdx="1" presStyleCnt="3"/>
      <dgm:spPr/>
    </dgm:pt>
    <dgm:pt modelId="{336D4B1E-8205-4E7B-8B22-08FD09625E61}" type="pres">
      <dgm:prSet presAssocID="{8A5F61C2-5A27-48A7-A082-EB498F58CD1C}" presName="text" presStyleLbl="fgAcc0" presStyleIdx="1" presStyleCnt="3">
        <dgm:presLayoutVars>
          <dgm:chPref val="3"/>
        </dgm:presLayoutVars>
      </dgm:prSet>
      <dgm:spPr/>
    </dgm:pt>
    <dgm:pt modelId="{482A01B9-341D-4B85-8F6A-A5518DFAC82E}" type="pres">
      <dgm:prSet presAssocID="{8A5F61C2-5A27-48A7-A082-EB498F58CD1C}" presName="hierChild2" presStyleCnt="0"/>
      <dgm:spPr/>
    </dgm:pt>
    <dgm:pt modelId="{70B7CDC5-414C-45BF-A06C-9EEE49B8FC37}" type="pres">
      <dgm:prSet presAssocID="{82B28617-D411-4410-B774-36CB90BD430B}" presName="hierRoot1" presStyleCnt="0"/>
      <dgm:spPr/>
    </dgm:pt>
    <dgm:pt modelId="{46748BB3-B0A5-49A2-89DA-9C487527B00C}" type="pres">
      <dgm:prSet presAssocID="{82B28617-D411-4410-B774-36CB90BD430B}" presName="composite" presStyleCnt="0"/>
      <dgm:spPr/>
    </dgm:pt>
    <dgm:pt modelId="{CE5A35F7-8F78-41A8-B4B7-9D91720DD977}" type="pres">
      <dgm:prSet presAssocID="{82B28617-D411-4410-B774-36CB90BD430B}" presName="background" presStyleLbl="node0" presStyleIdx="2" presStyleCnt="3"/>
      <dgm:spPr/>
    </dgm:pt>
    <dgm:pt modelId="{3B7E51E5-16F1-44EE-A90B-D016DF39B591}" type="pres">
      <dgm:prSet presAssocID="{82B28617-D411-4410-B774-36CB90BD430B}" presName="text" presStyleLbl="fgAcc0" presStyleIdx="2" presStyleCnt="3">
        <dgm:presLayoutVars>
          <dgm:chPref val="3"/>
        </dgm:presLayoutVars>
      </dgm:prSet>
      <dgm:spPr/>
    </dgm:pt>
    <dgm:pt modelId="{BBA5DBE1-1FD4-4CC3-B14E-3C558133AC2D}" type="pres">
      <dgm:prSet presAssocID="{82B28617-D411-4410-B774-36CB90BD430B}" presName="hierChild2" presStyleCnt="0"/>
      <dgm:spPr/>
    </dgm:pt>
  </dgm:ptLst>
  <dgm:cxnLst>
    <dgm:cxn modelId="{F3304014-FF98-4EB0-87ED-DD625482043F}" type="presOf" srcId="{82B28617-D411-4410-B774-36CB90BD430B}" destId="{3B7E51E5-16F1-44EE-A90B-D016DF39B591}" srcOrd="0" destOrd="0" presId="urn:microsoft.com/office/officeart/2005/8/layout/hierarchy1"/>
    <dgm:cxn modelId="{6FEA8616-2F73-4FE0-A36F-DEA413464879}" srcId="{46E3FF9A-70D7-4B9A-BE3C-DE12AE59F5DF}" destId="{8A5F61C2-5A27-48A7-A082-EB498F58CD1C}" srcOrd="1" destOrd="0" parTransId="{885FDA9F-D517-4480-B21E-9AA8A3275354}" sibTransId="{888382B0-D483-4BA5-835F-4FAB96811253}"/>
    <dgm:cxn modelId="{1E83AE4E-A2CC-4881-B829-E3143F3AFD27}" type="presOf" srcId="{1086BCFE-FB50-4D65-A815-5EF90E9E1D1D}" destId="{AA6559CD-F76B-4312-87E4-B0794D80C7DE}" srcOrd="0" destOrd="0" presId="urn:microsoft.com/office/officeart/2005/8/layout/hierarchy1"/>
    <dgm:cxn modelId="{C2ECAC57-90CA-47B1-A620-D40DB3A3700F}" type="presOf" srcId="{8A5F61C2-5A27-48A7-A082-EB498F58CD1C}" destId="{336D4B1E-8205-4E7B-8B22-08FD09625E61}" srcOrd="0" destOrd="0" presId="urn:microsoft.com/office/officeart/2005/8/layout/hierarchy1"/>
    <dgm:cxn modelId="{34146387-B2E6-4FEB-8DFE-A0467996000F}" srcId="{46E3FF9A-70D7-4B9A-BE3C-DE12AE59F5DF}" destId="{1086BCFE-FB50-4D65-A815-5EF90E9E1D1D}" srcOrd="0" destOrd="0" parTransId="{0FAAA5F0-C3A1-446D-AE8B-53D91E4A5761}" sibTransId="{1DD3D822-B08C-4887-9DA5-BBD6FD9B6429}"/>
    <dgm:cxn modelId="{382F8C9A-3EB6-4DAE-87CB-782309A9B27A}" type="presOf" srcId="{46E3FF9A-70D7-4B9A-BE3C-DE12AE59F5DF}" destId="{37FDED1D-4B22-4859-945D-92D7B3234F62}" srcOrd="0" destOrd="0" presId="urn:microsoft.com/office/officeart/2005/8/layout/hierarchy1"/>
    <dgm:cxn modelId="{51031FAD-5906-4072-8079-F539885C55ED}" srcId="{46E3FF9A-70D7-4B9A-BE3C-DE12AE59F5DF}" destId="{82B28617-D411-4410-B774-36CB90BD430B}" srcOrd="2" destOrd="0" parTransId="{0C0F3127-98A1-4A35-B81D-F77DEEB6E244}" sibTransId="{0ABD1B4A-B3E0-4236-B5F9-9AA0F6A03475}"/>
    <dgm:cxn modelId="{4F83C45A-877B-4D0F-8470-0BA89E6B5321}" type="presParOf" srcId="{37FDED1D-4B22-4859-945D-92D7B3234F62}" destId="{118661E4-BD73-4DE3-A14E-64780D4B4F81}" srcOrd="0" destOrd="0" presId="urn:microsoft.com/office/officeart/2005/8/layout/hierarchy1"/>
    <dgm:cxn modelId="{5F41246C-1E9B-4CE6-A8F0-A1BC35DFEA42}" type="presParOf" srcId="{118661E4-BD73-4DE3-A14E-64780D4B4F81}" destId="{C49BE216-19F6-4329-9E85-5C5B92DD0A3B}" srcOrd="0" destOrd="0" presId="urn:microsoft.com/office/officeart/2005/8/layout/hierarchy1"/>
    <dgm:cxn modelId="{D5B0906F-56A7-43AB-88BE-476184F5783F}" type="presParOf" srcId="{C49BE216-19F6-4329-9E85-5C5B92DD0A3B}" destId="{62EF48E1-6A40-4E26-BEB0-98B1CE9396E5}" srcOrd="0" destOrd="0" presId="urn:microsoft.com/office/officeart/2005/8/layout/hierarchy1"/>
    <dgm:cxn modelId="{2DD18C9E-AD29-4A46-B9DF-A495A9966DB9}" type="presParOf" srcId="{C49BE216-19F6-4329-9E85-5C5B92DD0A3B}" destId="{AA6559CD-F76B-4312-87E4-B0794D80C7DE}" srcOrd="1" destOrd="0" presId="urn:microsoft.com/office/officeart/2005/8/layout/hierarchy1"/>
    <dgm:cxn modelId="{2E5A6A98-DE4D-4C3A-AAB9-E46C8CA62D57}" type="presParOf" srcId="{118661E4-BD73-4DE3-A14E-64780D4B4F81}" destId="{715FCB74-F188-4231-A299-BFABBB4C681F}" srcOrd="1" destOrd="0" presId="urn:microsoft.com/office/officeart/2005/8/layout/hierarchy1"/>
    <dgm:cxn modelId="{FFE27DEC-B0AD-4C72-95E0-38EDAA11BDF6}" type="presParOf" srcId="{37FDED1D-4B22-4859-945D-92D7B3234F62}" destId="{26CD6D84-BF9A-4938-9B27-7C016B0FF515}" srcOrd="1" destOrd="0" presId="urn:microsoft.com/office/officeart/2005/8/layout/hierarchy1"/>
    <dgm:cxn modelId="{70430E58-4D89-4B81-BA96-C809404C0A5E}" type="presParOf" srcId="{26CD6D84-BF9A-4938-9B27-7C016B0FF515}" destId="{49DB9093-0177-460E-A537-F79186D5A715}" srcOrd="0" destOrd="0" presId="urn:microsoft.com/office/officeart/2005/8/layout/hierarchy1"/>
    <dgm:cxn modelId="{FA644FB0-AB0B-4A40-8087-77095550C0A0}" type="presParOf" srcId="{49DB9093-0177-460E-A537-F79186D5A715}" destId="{1CC3B394-8F5F-41DD-9151-218E136CC5B0}" srcOrd="0" destOrd="0" presId="urn:microsoft.com/office/officeart/2005/8/layout/hierarchy1"/>
    <dgm:cxn modelId="{27420137-B55F-4C3D-AEEB-AC9C43C2D5B0}" type="presParOf" srcId="{49DB9093-0177-460E-A537-F79186D5A715}" destId="{336D4B1E-8205-4E7B-8B22-08FD09625E61}" srcOrd="1" destOrd="0" presId="urn:microsoft.com/office/officeart/2005/8/layout/hierarchy1"/>
    <dgm:cxn modelId="{42D2F440-9502-4D6F-92CD-C7DDC7DF47DF}" type="presParOf" srcId="{26CD6D84-BF9A-4938-9B27-7C016B0FF515}" destId="{482A01B9-341D-4B85-8F6A-A5518DFAC82E}" srcOrd="1" destOrd="0" presId="urn:microsoft.com/office/officeart/2005/8/layout/hierarchy1"/>
    <dgm:cxn modelId="{44435AFD-5665-41ED-878A-D72591E2F230}" type="presParOf" srcId="{37FDED1D-4B22-4859-945D-92D7B3234F62}" destId="{70B7CDC5-414C-45BF-A06C-9EEE49B8FC37}" srcOrd="2" destOrd="0" presId="urn:microsoft.com/office/officeart/2005/8/layout/hierarchy1"/>
    <dgm:cxn modelId="{A9E85960-FEEC-42A2-BCD1-1C0D2E12651C}" type="presParOf" srcId="{70B7CDC5-414C-45BF-A06C-9EEE49B8FC37}" destId="{46748BB3-B0A5-49A2-89DA-9C487527B00C}" srcOrd="0" destOrd="0" presId="urn:microsoft.com/office/officeart/2005/8/layout/hierarchy1"/>
    <dgm:cxn modelId="{406B51F6-2BD2-403B-9F41-5ED0522A43CC}" type="presParOf" srcId="{46748BB3-B0A5-49A2-89DA-9C487527B00C}" destId="{CE5A35F7-8F78-41A8-B4B7-9D91720DD977}" srcOrd="0" destOrd="0" presId="urn:microsoft.com/office/officeart/2005/8/layout/hierarchy1"/>
    <dgm:cxn modelId="{CCB63534-211F-4C08-A866-87F5317E9D30}" type="presParOf" srcId="{46748BB3-B0A5-49A2-89DA-9C487527B00C}" destId="{3B7E51E5-16F1-44EE-A90B-D016DF39B591}" srcOrd="1" destOrd="0" presId="urn:microsoft.com/office/officeart/2005/8/layout/hierarchy1"/>
    <dgm:cxn modelId="{C2B190B6-DA15-4C0E-A6BD-788A7B33A56C}" type="presParOf" srcId="{70B7CDC5-414C-45BF-A06C-9EEE49B8FC37}" destId="{BBA5DBE1-1FD4-4CC3-B14E-3C558133AC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C3927-CF40-49EA-9D91-24616C09D4D0}">
      <dsp:nvSpPr>
        <dsp:cNvPr id="0" name=""/>
        <dsp:cNvSpPr/>
      </dsp:nvSpPr>
      <dsp:spPr>
        <a:xfrm>
          <a:off x="0" y="47114"/>
          <a:ext cx="9175933" cy="164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“</a:t>
          </a:r>
          <a:r>
            <a:rPr lang="en-US" sz="3000" b="1" kern="1200" dirty="0" err="1"/>
            <a:t>Août</a:t>
          </a:r>
          <a:r>
            <a:rPr lang="en-US" sz="3000" b="1" kern="1200" dirty="0"/>
            <a:t> 2025 à Stockholm : </a:t>
          </a:r>
          <a:r>
            <a:rPr lang="en-US" sz="3000" b="1" kern="1200" dirty="0" err="1"/>
            <a:t>célébration</a:t>
          </a:r>
          <a:r>
            <a:rPr lang="en-US" sz="3000" b="1" kern="1200" dirty="0"/>
            <a:t> des 100 </a:t>
          </a:r>
          <a:r>
            <a:rPr lang="en-US" sz="3000" b="1" kern="1200" dirty="0" err="1"/>
            <a:t>ans</a:t>
          </a:r>
          <a:r>
            <a:rPr lang="en-US" sz="3000" b="1" kern="1200" dirty="0"/>
            <a:t> du conseil </a:t>
          </a:r>
          <a:r>
            <a:rPr lang="en-US" sz="3000" b="1" kern="1200"/>
            <a:t>oecuménique</a:t>
          </a:r>
          <a:r>
            <a:rPr lang="en-US" sz="3000" b="1" kern="1200" dirty="0"/>
            <a:t> des </a:t>
          </a:r>
          <a:r>
            <a:rPr lang="en-US" sz="3000" b="1" kern="1200" dirty="0" err="1"/>
            <a:t>Eglises</a:t>
          </a:r>
          <a:r>
            <a:rPr lang="en-US" sz="3000" b="1" kern="1200" dirty="0"/>
            <a:t> </a:t>
          </a:r>
          <a:r>
            <a:rPr lang="en-US" sz="3000" b="1" kern="1200" dirty="0" err="1"/>
            <a:t>auquel</a:t>
          </a:r>
          <a:r>
            <a:rPr lang="en-US" sz="3000" b="1" kern="1200" dirty="0"/>
            <a:t> la JMP est </a:t>
          </a:r>
          <a:r>
            <a:rPr lang="en-US" sz="3000" b="1" kern="1200" dirty="0" err="1"/>
            <a:t>associée</a:t>
          </a:r>
          <a:r>
            <a:rPr lang="en-US" sz="3000" b="1" kern="1200" dirty="0"/>
            <a:t>. </a:t>
          </a:r>
          <a:endParaRPr lang="en-US" sz="3000" kern="1200" dirty="0"/>
        </a:p>
      </dsp:txBody>
      <dsp:txXfrm>
        <a:off x="80532" y="127646"/>
        <a:ext cx="9014869" cy="1488636"/>
      </dsp:txXfrm>
    </dsp:sp>
    <dsp:sp modelId="{49A4C44D-582E-4149-9098-EEA906DAE958}">
      <dsp:nvSpPr>
        <dsp:cNvPr id="0" name=""/>
        <dsp:cNvSpPr/>
      </dsp:nvSpPr>
      <dsp:spPr>
        <a:xfrm>
          <a:off x="0" y="1783214"/>
          <a:ext cx="9175933" cy="164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Notre mission commune :  agir pour la paix et la réconciliation. </a:t>
          </a:r>
          <a:endParaRPr lang="en-US" sz="3000" kern="1200"/>
        </a:p>
      </dsp:txBody>
      <dsp:txXfrm>
        <a:off x="80532" y="1863746"/>
        <a:ext cx="9014869" cy="1488636"/>
      </dsp:txXfrm>
    </dsp:sp>
    <dsp:sp modelId="{2CA67EE3-6847-4023-AAD2-95BED93C6D4E}">
      <dsp:nvSpPr>
        <dsp:cNvPr id="0" name=""/>
        <dsp:cNvSpPr/>
      </dsp:nvSpPr>
      <dsp:spPr>
        <a:xfrm>
          <a:off x="0" y="3519315"/>
          <a:ext cx="9175933" cy="164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En 2027, la JMP fêtera ses 100ans!”</a:t>
          </a:r>
          <a:endParaRPr lang="en-US" sz="3000" kern="1200"/>
        </a:p>
      </dsp:txBody>
      <dsp:txXfrm>
        <a:off x="80532" y="3599847"/>
        <a:ext cx="9014869" cy="1488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932CF-2845-43B0-BD03-1D8A98AA42E7}">
      <dsp:nvSpPr>
        <dsp:cNvPr id="0" name=""/>
        <dsp:cNvSpPr/>
      </dsp:nvSpPr>
      <dsp:spPr>
        <a:xfrm>
          <a:off x="0" y="33465"/>
          <a:ext cx="8657090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 err="1"/>
            <a:t>Selon</a:t>
          </a:r>
          <a:r>
            <a:rPr lang="en-US" sz="3700" b="1" kern="1200" dirty="0"/>
            <a:t> </a:t>
          </a:r>
          <a:r>
            <a:rPr lang="en-US" sz="3700" b="1" kern="1200" dirty="0" err="1"/>
            <a:t>l’Index</a:t>
          </a:r>
          <a:r>
            <a:rPr lang="en-US" sz="3700" b="1" kern="1200" dirty="0"/>
            <a:t> Mondial de </a:t>
          </a:r>
          <a:r>
            <a:rPr lang="en-US" sz="3700" b="1" kern="1200" dirty="0" err="1"/>
            <a:t>Persécution</a:t>
          </a:r>
          <a:r>
            <a:rPr lang="en-US" sz="3700" b="1" kern="1200" dirty="0"/>
            <a:t> 2025, </a:t>
          </a:r>
          <a:endParaRPr lang="en-US" sz="3700" kern="1200" dirty="0"/>
        </a:p>
      </dsp:txBody>
      <dsp:txXfrm>
        <a:off x="71850" y="105315"/>
        <a:ext cx="8513390" cy="1328160"/>
      </dsp:txXfrm>
    </dsp:sp>
    <dsp:sp modelId="{FEBA898E-47BB-4CFA-992F-196761A16799}">
      <dsp:nvSpPr>
        <dsp:cNvPr id="0" name=""/>
        <dsp:cNvSpPr/>
      </dsp:nvSpPr>
      <dsp:spPr>
        <a:xfrm>
          <a:off x="0" y="1611885"/>
          <a:ext cx="8657090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/>
            <a:t>4.476 chrétien.nes tué.es pour leur foi dans le monde en 2023-24  </a:t>
          </a:r>
          <a:endParaRPr lang="en-US" sz="3700" kern="1200"/>
        </a:p>
      </dsp:txBody>
      <dsp:txXfrm>
        <a:off x="71850" y="1683735"/>
        <a:ext cx="8513390" cy="1328160"/>
      </dsp:txXfrm>
    </dsp:sp>
    <dsp:sp modelId="{55B14F43-8280-4FC7-9C91-4E9BC80183F9}">
      <dsp:nvSpPr>
        <dsp:cNvPr id="0" name=""/>
        <dsp:cNvSpPr/>
      </dsp:nvSpPr>
      <dsp:spPr>
        <a:xfrm>
          <a:off x="0" y="3190305"/>
          <a:ext cx="8657090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/>
            <a:t>Dont 3.100 au Nigéria</a:t>
          </a:r>
          <a:endParaRPr lang="en-US" sz="3700" kern="1200"/>
        </a:p>
      </dsp:txBody>
      <dsp:txXfrm>
        <a:off x="71850" y="3262155"/>
        <a:ext cx="8513390" cy="1328160"/>
      </dsp:txXfrm>
    </dsp:sp>
    <dsp:sp modelId="{FE728E2C-D55B-4676-BF53-E4D1B58A4485}">
      <dsp:nvSpPr>
        <dsp:cNvPr id="0" name=""/>
        <dsp:cNvSpPr/>
      </dsp:nvSpPr>
      <dsp:spPr>
        <a:xfrm>
          <a:off x="0" y="4768725"/>
          <a:ext cx="8657090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/>
            <a:t>Depuis 2014, </a:t>
          </a:r>
          <a:endParaRPr lang="en-US" sz="3700" kern="1200"/>
        </a:p>
      </dsp:txBody>
      <dsp:txXfrm>
        <a:off x="71850" y="4840575"/>
        <a:ext cx="8513390" cy="1328160"/>
      </dsp:txXfrm>
    </dsp:sp>
    <dsp:sp modelId="{531DF9BD-107E-4F12-ACD1-1BF5C73046B7}">
      <dsp:nvSpPr>
        <dsp:cNvPr id="0" name=""/>
        <dsp:cNvSpPr/>
      </dsp:nvSpPr>
      <dsp:spPr>
        <a:xfrm>
          <a:off x="0" y="6347145"/>
          <a:ext cx="8657090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/>
            <a:t>35.080 personnes chrétiennes tuées au Nigéria</a:t>
          </a:r>
          <a:endParaRPr lang="en-US" sz="3700" kern="1200"/>
        </a:p>
      </dsp:txBody>
      <dsp:txXfrm>
        <a:off x="71850" y="6418995"/>
        <a:ext cx="8513390" cy="1328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4E1F5-F29C-415B-AF29-E59F5B408218}">
      <dsp:nvSpPr>
        <dsp:cNvPr id="0" name=""/>
        <dsp:cNvSpPr/>
      </dsp:nvSpPr>
      <dsp:spPr>
        <a:xfrm>
          <a:off x="0" y="0"/>
          <a:ext cx="7582754" cy="1266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La célébration 2025 </a:t>
          </a:r>
          <a:endParaRPr lang="en-US" sz="4100" kern="1200"/>
        </a:p>
      </dsp:txBody>
      <dsp:txXfrm>
        <a:off x="37101" y="37101"/>
        <a:ext cx="6108828" cy="1192516"/>
      </dsp:txXfrm>
    </dsp:sp>
    <dsp:sp modelId="{D68A0854-E430-4064-950D-C2B36637E1DB}">
      <dsp:nvSpPr>
        <dsp:cNvPr id="0" name=""/>
        <dsp:cNvSpPr/>
      </dsp:nvSpPr>
      <dsp:spPr>
        <a:xfrm>
          <a:off x="635055" y="1497031"/>
          <a:ext cx="7582754" cy="1266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Iles Cooks</a:t>
          </a:r>
          <a:endParaRPr lang="en-US" sz="4100" kern="1200"/>
        </a:p>
      </dsp:txBody>
      <dsp:txXfrm>
        <a:off x="672156" y="1534132"/>
        <a:ext cx="6050129" cy="1192516"/>
      </dsp:txXfrm>
    </dsp:sp>
    <dsp:sp modelId="{8DAC50B3-F233-42EB-B0A5-86FFFD38D5A4}">
      <dsp:nvSpPr>
        <dsp:cNvPr id="0" name=""/>
        <dsp:cNvSpPr/>
      </dsp:nvSpPr>
      <dsp:spPr>
        <a:xfrm>
          <a:off x="1260632" y="2994062"/>
          <a:ext cx="7582754" cy="1266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en comparaison avec 2024</a:t>
          </a:r>
          <a:endParaRPr lang="en-US" sz="4100" kern="1200"/>
        </a:p>
      </dsp:txBody>
      <dsp:txXfrm>
        <a:off x="1297733" y="3031163"/>
        <a:ext cx="6059607" cy="1192516"/>
      </dsp:txXfrm>
    </dsp:sp>
    <dsp:sp modelId="{6FDA927E-D1FF-45DD-9260-1583D9CDAD81}">
      <dsp:nvSpPr>
        <dsp:cNvPr id="0" name=""/>
        <dsp:cNvSpPr/>
      </dsp:nvSpPr>
      <dsp:spPr>
        <a:xfrm>
          <a:off x="1895688" y="4491094"/>
          <a:ext cx="7582754" cy="1266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la Palestine</a:t>
          </a:r>
          <a:endParaRPr lang="en-US" sz="4100" kern="1200"/>
        </a:p>
      </dsp:txBody>
      <dsp:txXfrm>
        <a:off x="1932789" y="4528195"/>
        <a:ext cx="6050129" cy="1192516"/>
      </dsp:txXfrm>
    </dsp:sp>
    <dsp:sp modelId="{7FB038B0-33E4-4E48-8F92-BF898F1D552C}">
      <dsp:nvSpPr>
        <dsp:cNvPr id="0" name=""/>
        <dsp:cNvSpPr/>
      </dsp:nvSpPr>
      <dsp:spPr>
        <a:xfrm>
          <a:off x="6759387" y="970191"/>
          <a:ext cx="823367" cy="823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944645" y="970191"/>
        <a:ext cx="452851" cy="619584"/>
      </dsp:txXfrm>
    </dsp:sp>
    <dsp:sp modelId="{F1C58860-8A8C-4999-934A-63D58F2E60B7}">
      <dsp:nvSpPr>
        <dsp:cNvPr id="0" name=""/>
        <dsp:cNvSpPr/>
      </dsp:nvSpPr>
      <dsp:spPr>
        <a:xfrm>
          <a:off x="7394442" y="2467222"/>
          <a:ext cx="823367" cy="823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579700" y="2467222"/>
        <a:ext cx="452851" cy="619584"/>
      </dsp:txXfrm>
    </dsp:sp>
    <dsp:sp modelId="{2B39CF81-1DD6-4B56-BFA3-470D869F20ED}">
      <dsp:nvSpPr>
        <dsp:cNvPr id="0" name=""/>
        <dsp:cNvSpPr/>
      </dsp:nvSpPr>
      <dsp:spPr>
        <a:xfrm>
          <a:off x="8020020" y="3964254"/>
          <a:ext cx="823367" cy="823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05278" y="3964254"/>
        <a:ext cx="452851" cy="6195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EF48E1-6A40-4E26-BEB0-98B1CE9396E5}">
      <dsp:nvSpPr>
        <dsp:cNvPr id="0" name=""/>
        <dsp:cNvSpPr/>
      </dsp:nvSpPr>
      <dsp:spPr>
        <a:xfrm>
          <a:off x="0" y="984063"/>
          <a:ext cx="3015248" cy="1914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6559CD-F76B-4312-87E4-B0794D80C7DE}">
      <dsp:nvSpPr>
        <dsp:cNvPr id="0" name=""/>
        <dsp:cNvSpPr/>
      </dsp:nvSpPr>
      <dsp:spPr>
        <a:xfrm>
          <a:off x="335027" y="1302339"/>
          <a:ext cx="3015248" cy="1914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/>
            <a:t>L’équipe</a:t>
          </a:r>
          <a:r>
            <a:rPr lang="en-US" sz="2800" b="1" kern="1200" dirty="0"/>
            <a:t> de LYON </a:t>
          </a:r>
          <a:r>
            <a:rPr lang="en-US" sz="2800" b="1" kern="1200" dirty="0" err="1"/>
            <a:t>reçoit</a:t>
          </a:r>
          <a:r>
            <a:rPr lang="en-US" sz="2800" b="1" kern="1200" dirty="0"/>
            <a:t> le tableau </a:t>
          </a:r>
          <a:r>
            <a:rPr lang="en-US" sz="2800" b="1" kern="1200" dirty="0" err="1"/>
            <a:t>symbolisant</a:t>
          </a:r>
          <a:r>
            <a:rPr lang="en-US" sz="2800" b="1" kern="1200" dirty="0"/>
            <a:t> les femmes JMP.</a:t>
          </a:r>
          <a:endParaRPr lang="en-US" sz="2800" kern="1200" dirty="0"/>
        </a:p>
      </dsp:txBody>
      <dsp:txXfrm>
        <a:off x="391106" y="1358418"/>
        <a:ext cx="2903090" cy="1802524"/>
      </dsp:txXfrm>
    </dsp:sp>
    <dsp:sp modelId="{1CC3B394-8F5F-41DD-9151-218E136CC5B0}">
      <dsp:nvSpPr>
        <dsp:cNvPr id="0" name=""/>
        <dsp:cNvSpPr/>
      </dsp:nvSpPr>
      <dsp:spPr>
        <a:xfrm>
          <a:off x="3685303" y="984063"/>
          <a:ext cx="3015248" cy="1914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D4B1E-8205-4E7B-8B22-08FD09625E61}">
      <dsp:nvSpPr>
        <dsp:cNvPr id="0" name=""/>
        <dsp:cNvSpPr/>
      </dsp:nvSpPr>
      <dsp:spPr>
        <a:xfrm>
          <a:off x="4020331" y="1302339"/>
          <a:ext cx="3015248" cy="1914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Elle se prépare à nous accueillir l’an prochain.</a:t>
          </a:r>
          <a:endParaRPr lang="en-US" sz="2800" kern="1200"/>
        </a:p>
      </dsp:txBody>
      <dsp:txXfrm>
        <a:off x="4076410" y="1358418"/>
        <a:ext cx="2903090" cy="1802524"/>
      </dsp:txXfrm>
    </dsp:sp>
    <dsp:sp modelId="{CE5A35F7-8F78-41A8-B4B7-9D91720DD977}">
      <dsp:nvSpPr>
        <dsp:cNvPr id="0" name=""/>
        <dsp:cNvSpPr/>
      </dsp:nvSpPr>
      <dsp:spPr>
        <a:xfrm>
          <a:off x="7370607" y="984063"/>
          <a:ext cx="3015248" cy="1914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7E51E5-16F1-44EE-A90B-D016DF39B591}">
      <dsp:nvSpPr>
        <dsp:cNvPr id="0" name=""/>
        <dsp:cNvSpPr/>
      </dsp:nvSpPr>
      <dsp:spPr>
        <a:xfrm>
          <a:off x="7705635" y="1302339"/>
          <a:ext cx="3015248" cy="1914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</a:rPr>
            <a:t>Du 9 au 11 </a:t>
          </a:r>
          <a:r>
            <a:rPr lang="en-US" sz="2800" b="1" kern="1200" dirty="0" err="1">
              <a:solidFill>
                <a:srgbClr val="FF0000"/>
              </a:solidFill>
            </a:rPr>
            <a:t>octobre</a:t>
          </a:r>
          <a:r>
            <a:rPr lang="en-US" sz="2800" b="1" kern="1200" dirty="0">
              <a:solidFill>
                <a:srgbClr val="FF0000"/>
              </a:solidFill>
            </a:rPr>
            <a:t> 2026</a:t>
          </a:r>
          <a:endParaRPr lang="en-US" sz="2800" kern="1200" dirty="0">
            <a:solidFill>
              <a:srgbClr val="FF0000"/>
            </a:solidFill>
          </a:endParaRPr>
        </a:p>
      </dsp:txBody>
      <dsp:txXfrm>
        <a:off x="7761714" y="1358418"/>
        <a:ext cx="2903090" cy="1802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4DEE6-B903-4F38-85C9-B25D34FD59D3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12F56-9228-4562-ACF7-6910BA11E2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671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sv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3.svg"/><Relationship Id="rId7" Type="http://schemas.openxmlformats.org/officeDocument/2006/relationships/image" Target="../media/image4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aticannews.va/fr/recherche.html?q=nigeria&amp;in=all&amp;sorting=lates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IxN4A8KkE0?si=4p22aTpxbdTCd1MI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rtesouvertes.fr/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sv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1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70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51081" y="392827"/>
            <a:ext cx="7126009" cy="9501345"/>
          </a:xfrm>
          <a:custGeom>
            <a:avLst/>
            <a:gdLst/>
            <a:ahLst/>
            <a:cxnLst/>
            <a:rect l="l" t="t" r="r" b="b"/>
            <a:pathLst>
              <a:path w="7126009" h="9501345">
                <a:moveTo>
                  <a:pt x="0" y="0"/>
                </a:moveTo>
                <a:lnTo>
                  <a:pt x="7126009" y="0"/>
                </a:lnTo>
                <a:lnTo>
                  <a:pt x="7126009" y="9501346"/>
                </a:lnTo>
                <a:lnTo>
                  <a:pt x="0" y="9501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714871" y="698210"/>
            <a:ext cx="8429129" cy="9668736"/>
            <a:chOff x="0" y="0"/>
            <a:chExt cx="11238839" cy="12891649"/>
          </a:xfrm>
        </p:grpSpPr>
        <p:sp>
          <p:nvSpPr>
            <p:cNvPr id="4" name="TextBox 4"/>
            <p:cNvSpPr txBox="1"/>
            <p:nvPr/>
          </p:nvSpPr>
          <p:spPr>
            <a:xfrm>
              <a:off x="0" y="-564515"/>
              <a:ext cx="11238839" cy="12358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574"/>
                </a:lnSpc>
              </a:pPr>
              <a:r>
                <a:rPr lang="en-US" sz="9525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Rencontre</a:t>
              </a:r>
            </a:p>
            <a:p>
              <a:pPr algn="ctr">
                <a:lnSpc>
                  <a:spcPts val="14574"/>
                </a:lnSpc>
              </a:pPr>
              <a:r>
                <a:rPr lang="en-US" sz="9525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Nationale JMP </a:t>
              </a:r>
            </a:p>
            <a:p>
              <a:pPr algn="ctr">
                <a:lnSpc>
                  <a:spcPts val="14574"/>
                </a:lnSpc>
              </a:pPr>
              <a:r>
                <a:rPr lang="en-US" sz="9525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2025  Strasbourg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129808"/>
              <a:ext cx="11238839" cy="761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6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african-africa-nigeria-music-433557 (1)">
            <a:hlinkClick r:id="" action="ppaction://media"/>
            <a:extLst>
              <a:ext uri="{FF2B5EF4-FFF2-40B4-BE49-F238E27FC236}">
                <a16:creationId xmlns:a16="http://schemas.microsoft.com/office/drawing/2014/main" id="{283C094A-C10E-CE3F-CBF4-718DBB0EB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671" y="4381500"/>
            <a:ext cx="406400" cy="406400"/>
          </a:xfrm>
          <a:prstGeom prst="rect">
            <a:avLst/>
          </a:prstGeom>
        </p:spPr>
      </p:pic>
      <p:pic>
        <p:nvPicPr>
          <p:cNvPr id="7" name="african-africa-nigeria-music-433557 (1)">
            <a:hlinkClick r:id="" action="ppaction://media"/>
            <a:extLst>
              <a:ext uri="{FF2B5EF4-FFF2-40B4-BE49-F238E27FC236}">
                <a16:creationId xmlns:a16="http://schemas.microsoft.com/office/drawing/2014/main" id="{E4AE5AEB-F399-8932-85D3-1BEEFBED3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  <p:pic>
        <p:nvPicPr>
          <p:cNvPr id="8" name="african-africa-nigeria-music-433557 (1)">
            <a:hlinkClick r:id="" action="ppaction://media"/>
            <a:extLst>
              <a:ext uri="{FF2B5EF4-FFF2-40B4-BE49-F238E27FC236}">
                <a16:creationId xmlns:a16="http://schemas.microsoft.com/office/drawing/2014/main" id="{1B2D245C-3C51-7D35-8801-F8DBDBF32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2400" y="490914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>
                <p:cTn id="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425796">
            <a:off x="-4836105" y="-3855776"/>
            <a:ext cx="17005599" cy="1898368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813632" y="627157"/>
            <a:ext cx="15474368" cy="9887941"/>
          </a:xfrm>
          <a:custGeom>
            <a:avLst/>
            <a:gdLst/>
            <a:ahLst/>
            <a:cxnLst/>
            <a:rect l="l" t="t" r="r" b="b"/>
            <a:pathLst>
              <a:path w="15474368" h="9887941">
                <a:moveTo>
                  <a:pt x="0" y="0"/>
                </a:moveTo>
                <a:lnTo>
                  <a:pt x="15474368" y="0"/>
                </a:lnTo>
                <a:lnTo>
                  <a:pt x="15474368" y="9887941"/>
                </a:lnTo>
                <a:lnTo>
                  <a:pt x="0" y="988794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aphicFrame>
        <p:nvGraphicFramePr>
          <p:cNvPr id="6" name="TextBox 4">
            <a:extLst>
              <a:ext uri="{FF2B5EF4-FFF2-40B4-BE49-F238E27FC236}">
                <a16:creationId xmlns:a16="http://schemas.microsoft.com/office/drawing/2014/main" id="{10D5F8BF-B5C7-5E73-C100-6C48D0C16C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8393283"/>
              </p:ext>
            </p:extLst>
          </p:nvPr>
        </p:nvGraphicFramePr>
        <p:xfrm>
          <a:off x="9112067" y="1521639"/>
          <a:ext cx="9175933" cy="5216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451948"/>
            <a:ext cx="8639006" cy="4710602"/>
            <a:chOff x="0" y="0"/>
            <a:chExt cx="11518674" cy="6280802"/>
          </a:xfrm>
        </p:grpSpPr>
        <p:sp>
          <p:nvSpPr>
            <p:cNvPr id="4" name="TextBox 4"/>
            <p:cNvSpPr txBox="1"/>
            <p:nvPr/>
          </p:nvSpPr>
          <p:spPr>
            <a:xfrm>
              <a:off x="0" y="5591404"/>
              <a:ext cx="11518674" cy="689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2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42875"/>
              <a:ext cx="11518674" cy="5222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Les primo </a:t>
              </a:r>
              <a:r>
                <a:rPr lang="en-US" sz="5000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arrivantes</a:t>
              </a:r>
              <a:endParaRPr lang="en-US" sz="50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  <a:p>
              <a:pPr algn="ctr">
                <a:lnSpc>
                  <a:spcPts val="6000"/>
                </a:lnSpc>
              </a:pPr>
              <a:r>
                <a:rPr lang="en-US" sz="5000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accueillies</a:t>
              </a:r>
              <a:r>
                <a:rPr lang="en-US" sz="5000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par la </a:t>
              </a:r>
              <a:r>
                <a:rPr lang="en-US" sz="5000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présidente</a:t>
              </a:r>
              <a:endParaRPr lang="en-US" sz="50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  <a:p>
              <a:pPr algn="ctr">
                <a:lnSpc>
                  <a:spcPts val="6000"/>
                </a:lnSpc>
              </a:pPr>
              <a:r>
                <a:rPr lang="en-US" sz="5000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recoivent</a:t>
              </a:r>
              <a:r>
                <a:rPr lang="en-US" sz="5000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un carnet JMP !</a:t>
              </a:r>
            </a:p>
            <a:p>
              <a:pPr marL="0" lvl="0" indent="0" algn="ctr">
                <a:lnSpc>
                  <a:spcPts val="6000"/>
                </a:lnSpc>
                <a:spcBef>
                  <a:spcPct val="0"/>
                </a:spcBef>
              </a:pPr>
              <a:endParaRPr lang="en-US" sz="50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73000" y="-102869"/>
            <a:ext cx="4039358" cy="403935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 rot="47999">
              <a:off x="-3094" y="-3094"/>
              <a:ext cx="818988" cy="818988"/>
            </a:xfrm>
            <a:custGeom>
              <a:avLst/>
              <a:gdLst/>
              <a:ahLst/>
              <a:cxnLst/>
              <a:rect l="l" t="t" r="r" b="b"/>
              <a:pathLst>
                <a:path w="818988" h="818988">
                  <a:moveTo>
                    <a:pt x="403820" y="3134"/>
                  </a:moveTo>
                  <a:cubicBezTo>
                    <a:pt x="179393" y="6267"/>
                    <a:pt x="0" y="190742"/>
                    <a:pt x="3134" y="415168"/>
                  </a:cubicBezTo>
                  <a:cubicBezTo>
                    <a:pt x="6267" y="639595"/>
                    <a:pt x="190742" y="818988"/>
                    <a:pt x="415168" y="815854"/>
                  </a:cubicBezTo>
                  <a:cubicBezTo>
                    <a:pt x="639595" y="812721"/>
                    <a:pt x="818988" y="628246"/>
                    <a:pt x="815854" y="403820"/>
                  </a:cubicBezTo>
                  <a:cubicBezTo>
                    <a:pt x="812721" y="179393"/>
                    <a:pt x="628246" y="0"/>
                    <a:pt x="403820" y="3134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504994" y="4016461"/>
            <a:ext cx="16817865" cy="5568982"/>
          </a:xfrm>
          <a:custGeom>
            <a:avLst/>
            <a:gdLst/>
            <a:ahLst/>
            <a:cxnLst/>
            <a:rect l="l" t="t" r="r" b="b"/>
            <a:pathLst>
              <a:path w="16817865" h="5568982">
                <a:moveTo>
                  <a:pt x="0" y="0"/>
                </a:moveTo>
                <a:lnTo>
                  <a:pt x="16817866" y="0"/>
                </a:lnTo>
                <a:lnTo>
                  <a:pt x="16817866" y="5568982"/>
                </a:lnTo>
                <a:lnTo>
                  <a:pt x="0" y="556898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5075" y="387222"/>
            <a:ext cx="9512557" cy="951255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1116806"/>
            <a:ext cx="6591300" cy="10259452"/>
            <a:chOff x="0" y="117475"/>
            <a:chExt cx="8788401" cy="13679269"/>
          </a:xfrm>
        </p:grpSpPr>
        <p:sp>
          <p:nvSpPr>
            <p:cNvPr id="5" name="TextBox 5"/>
            <p:cNvSpPr txBox="1"/>
            <p:nvPr/>
          </p:nvSpPr>
          <p:spPr>
            <a:xfrm>
              <a:off x="0" y="13151373"/>
              <a:ext cx="8120118" cy="645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7475"/>
              <a:ext cx="8788401" cy="53899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89"/>
                </a:lnSpc>
              </a:pPr>
              <a:r>
                <a:rPr lang="en-US" sz="5574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Août</a:t>
              </a:r>
              <a:r>
                <a:rPr lang="en-US" sz="5574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2017 – </a:t>
              </a:r>
              <a:r>
                <a:rPr lang="en-US" sz="5574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Brésil</a:t>
              </a:r>
              <a:endParaRPr lang="en-US" sz="5574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  <a:p>
              <a:pPr algn="ctr">
                <a:lnSpc>
                  <a:spcPts val="6689"/>
                </a:lnSpc>
              </a:pPr>
              <a:r>
                <a:rPr lang="en-US" sz="5574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RéunionJMP</a:t>
              </a:r>
              <a:r>
                <a:rPr lang="en-US" sz="5574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  <a:r>
                <a:rPr lang="en-US" sz="5574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internationale</a:t>
              </a:r>
              <a:endParaRPr lang="en-US" sz="5574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  <a:p>
              <a:pPr algn="l">
                <a:lnSpc>
                  <a:spcPts val="6689"/>
                </a:lnSpc>
              </a:pPr>
              <a:endParaRPr lang="en-US" sz="5574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  <a:p>
              <a:pPr marL="0" lvl="0" indent="0" algn="l">
                <a:lnSpc>
                  <a:spcPts val="4290"/>
                </a:lnSpc>
                <a:spcBef>
                  <a:spcPct val="0"/>
                </a:spcBef>
              </a:pPr>
              <a:endParaRPr lang="en-US" sz="5574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</p:txBody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1233B3EE-C389-B35A-D430-8A322E71EAE8}"/>
              </a:ext>
            </a:extLst>
          </p:cNvPr>
          <p:cNvGrpSpPr/>
          <p:nvPr/>
        </p:nvGrpSpPr>
        <p:grpSpPr>
          <a:xfrm>
            <a:off x="930494" y="3666918"/>
            <a:ext cx="6591300" cy="6620082"/>
            <a:chOff x="-334141" y="2747104"/>
            <a:chExt cx="8788401" cy="11736105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9E486E93-C62B-CB1B-64EA-3B29D3FD5340}"/>
                </a:ext>
              </a:extLst>
            </p:cNvPr>
            <p:cNvSpPr txBox="1"/>
            <p:nvPr/>
          </p:nvSpPr>
          <p:spPr>
            <a:xfrm>
              <a:off x="0" y="13151373"/>
              <a:ext cx="8120118" cy="645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</a:pPr>
              <a:endParaRPr/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74A04CD4-0226-BDB7-CEFE-B1686793116B}"/>
                </a:ext>
              </a:extLst>
            </p:cNvPr>
            <p:cNvSpPr txBox="1"/>
            <p:nvPr/>
          </p:nvSpPr>
          <p:spPr>
            <a:xfrm>
              <a:off x="-334141" y="2747104"/>
              <a:ext cx="8788401" cy="117361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689"/>
                </a:lnSpc>
              </a:pPr>
              <a:endParaRPr lang="en-US" sz="5574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  <a:p>
              <a:pPr algn="ctr">
                <a:lnSpc>
                  <a:spcPts val="6689"/>
                </a:lnSpc>
              </a:pPr>
              <a:r>
                <a:rPr lang="en-US" sz="5574" b="1" dirty="0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Le </a:t>
              </a:r>
              <a:r>
                <a:rPr lang="en-US" sz="5574" b="1" dirty="0" err="1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Nigéria</a:t>
              </a:r>
              <a:r>
                <a:rPr lang="en-US" sz="5574" b="1" dirty="0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</a:p>
            <a:p>
              <a:pPr algn="ctr">
                <a:lnSpc>
                  <a:spcPts val="6689"/>
                </a:lnSpc>
              </a:pPr>
              <a:r>
                <a:rPr lang="en-US" sz="5574" b="1" dirty="0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 </a:t>
              </a:r>
              <a:r>
                <a:rPr lang="en-US" sz="5574" b="1" dirty="0" err="1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été</a:t>
              </a:r>
              <a:r>
                <a:rPr lang="en-US" sz="5574" b="1" dirty="0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  <a:r>
                <a:rPr lang="en-US" sz="5574" b="1" dirty="0" err="1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choisi</a:t>
              </a:r>
              <a:r>
                <a:rPr lang="en-US" sz="5574" b="1" dirty="0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</a:p>
            <a:p>
              <a:pPr algn="ctr">
                <a:lnSpc>
                  <a:spcPts val="6689"/>
                </a:lnSpc>
              </a:pPr>
              <a:r>
                <a:rPr lang="en-US" sz="5574" b="1" dirty="0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pour </a:t>
              </a:r>
              <a:r>
                <a:rPr lang="en-US" sz="5574" b="1" dirty="0" err="1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devenir</a:t>
              </a:r>
              <a:r>
                <a:rPr lang="en-US" sz="5574" b="1" dirty="0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</a:p>
            <a:p>
              <a:pPr algn="ctr">
                <a:lnSpc>
                  <a:spcPts val="6689"/>
                </a:lnSpc>
              </a:pPr>
              <a:r>
                <a:rPr lang="en-US" sz="5574" b="1" dirty="0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le </a:t>
              </a:r>
              <a:r>
                <a:rPr lang="en-US" sz="5574" b="1" dirty="0" err="1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comité</a:t>
              </a:r>
              <a:r>
                <a:rPr lang="en-US" sz="5574" b="1" dirty="0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  <a:r>
                <a:rPr lang="en-US" sz="5574" b="1" dirty="0" err="1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rédacteur</a:t>
              </a:r>
              <a:r>
                <a:rPr lang="en-US" sz="5574" b="1" dirty="0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</a:p>
            <a:p>
              <a:pPr algn="ctr">
                <a:lnSpc>
                  <a:spcPts val="6689"/>
                </a:lnSpc>
              </a:pPr>
              <a:r>
                <a:rPr lang="en-US" sz="5574" b="1" dirty="0">
                  <a:solidFill>
                    <a:srgbClr val="92D05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pour 2026  </a:t>
              </a:r>
            </a:p>
            <a:p>
              <a:pPr marL="0" lvl="0" indent="0" algn="l">
                <a:lnSpc>
                  <a:spcPts val="4290"/>
                </a:lnSpc>
                <a:spcBef>
                  <a:spcPct val="0"/>
                </a:spcBef>
              </a:pPr>
              <a:endParaRPr lang="en-US" sz="5574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F25CDA9-A3B7-C9A1-5C07-34C981DE7913}"/>
              </a:ext>
            </a:extLst>
          </p:cNvPr>
          <p:cNvSpPr txBox="1"/>
          <p:nvPr/>
        </p:nvSpPr>
        <p:spPr>
          <a:xfrm>
            <a:off x="13411200" y="9899778"/>
            <a:ext cx="284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Equipe rédactrice du Nigéria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0"/>
            <a:ext cx="16494398" cy="10466629"/>
          </a:xfrm>
          <a:custGeom>
            <a:avLst/>
            <a:gdLst/>
            <a:ahLst/>
            <a:cxnLst/>
            <a:rect l="l" t="t" r="r" b="b"/>
            <a:pathLst>
              <a:path w="16494398" h="10466629">
                <a:moveTo>
                  <a:pt x="0" y="0"/>
                </a:moveTo>
                <a:lnTo>
                  <a:pt x="16494398" y="0"/>
                </a:lnTo>
                <a:lnTo>
                  <a:pt x="16494398" y="10466629"/>
                </a:lnTo>
                <a:lnTo>
                  <a:pt x="0" y="104666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F3541BD-C746-5CD0-670B-3DAFC1E44FBF}"/>
              </a:ext>
            </a:extLst>
          </p:cNvPr>
          <p:cNvSpPr txBox="1"/>
          <p:nvPr/>
        </p:nvSpPr>
        <p:spPr>
          <a:xfrm>
            <a:off x="6781800" y="952500"/>
            <a:ext cx="1112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Nos sœurs Nigérianes en préparation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681" y="213367"/>
            <a:ext cx="16222319" cy="10035533"/>
          </a:xfrm>
          <a:custGeom>
            <a:avLst/>
            <a:gdLst/>
            <a:ahLst/>
            <a:cxnLst/>
            <a:rect l="l" t="t" r="r" b="b"/>
            <a:pathLst>
              <a:path w="16658209" h="10772309">
                <a:moveTo>
                  <a:pt x="0" y="0"/>
                </a:moveTo>
                <a:lnTo>
                  <a:pt x="16658210" y="0"/>
                </a:lnTo>
                <a:lnTo>
                  <a:pt x="16658210" y="10772308"/>
                </a:lnTo>
                <a:lnTo>
                  <a:pt x="0" y="1077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5469520" y="385350"/>
            <a:ext cx="2818480" cy="2818480"/>
            <a:chOff x="0" y="0"/>
            <a:chExt cx="13716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0681" y="440513"/>
            <a:ext cx="4284232" cy="3644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 i="1" dirty="0" err="1">
                <a:solidFill>
                  <a:srgbClr val="49BF54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Venez</a:t>
            </a:r>
            <a:r>
              <a:rPr lang="en-US" sz="4999" b="1" i="1" dirty="0">
                <a:solidFill>
                  <a:srgbClr val="49BF54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,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b="1" i="1" dirty="0">
                <a:solidFill>
                  <a:srgbClr val="49BF54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 je vous </a:t>
            </a:r>
            <a:r>
              <a:rPr lang="en-US" sz="4999" b="1" i="1" dirty="0" err="1">
                <a:solidFill>
                  <a:srgbClr val="49BF54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donnerai</a:t>
            </a:r>
            <a:endParaRPr lang="en-US" sz="4999" b="1" i="1" dirty="0">
              <a:solidFill>
                <a:srgbClr val="49BF54"/>
              </a:solidFill>
              <a:latin typeface="Agrandir Bold Italics"/>
              <a:ea typeface="Agrandir Bold Italics"/>
              <a:cs typeface="Agrandir Bold Italics"/>
              <a:sym typeface="Agrandir Bold Italics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b="1" i="1" dirty="0">
                <a:solidFill>
                  <a:srgbClr val="49BF54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le repos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994849" y="3532596"/>
            <a:ext cx="2293151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0"/>
              </a:lnSpc>
            </a:pPr>
            <a:r>
              <a:rPr lang="en-US" sz="3475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Artiste</a:t>
            </a:r>
          </a:p>
          <a:p>
            <a:pPr algn="ctr">
              <a:lnSpc>
                <a:spcPts val="3930"/>
              </a:lnSpc>
              <a:spcBef>
                <a:spcPct val="0"/>
              </a:spcBef>
            </a:pPr>
            <a:r>
              <a:rPr lang="en-US" sz="3275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Gift Amarachi Ottah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752417" y="1048899"/>
            <a:ext cx="7990956" cy="7166041"/>
          </a:xfrm>
          <a:custGeom>
            <a:avLst/>
            <a:gdLst/>
            <a:ahLst/>
            <a:cxnLst/>
            <a:rect l="l" t="t" r="r" b="b"/>
            <a:pathLst>
              <a:path w="7990956" h="7166041">
                <a:moveTo>
                  <a:pt x="0" y="0"/>
                </a:moveTo>
                <a:lnTo>
                  <a:pt x="7990956" y="0"/>
                </a:lnTo>
                <a:lnTo>
                  <a:pt x="7990956" y="7166041"/>
                </a:lnTo>
                <a:lnTo>
                  <a:pt x="0" y="71660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10582791" y="3163472"/>
            <a:ext cx="6799220" cy="679922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402015" y="1271514"/>
            <a:ext cx="7075669" cy="4432533"/>
            <a:chOff x="0" y="0"/>
            <a:chExt cx="9434226" cy="5910044"/>
          </a:xfrm>
        </p:grpSpPr>
        <p:sp>
          <p:nvSpPr>
            <p:cNvPr id="8" name="TextBox 8"/>
            <p:cNvSpPr txBox="1"/>
            <p:nvPr/>
          </p:nvSpPr>
          <p:spPr>
            <a:xfrm>
              <a:off x="0" y="5264673"/>
              <a:ext cx="9434226" cy="645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7475"/>
              <a:ext cx="9434226" cy="4302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89"/>
                </a:lnSpc>
              </a:pPr>
              <a:r>
                <a:rPr lang="en-US" sz="5574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Méditation</a:t>
              </a:r>
              <a:endParaRPr lang="en-US" sz="5574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  <a:p>
              <a:pPr algn="l">
                <a:lnSpc>
                  <a:spcPts val="6689"/>
                </a:lnSpc>
              </a:pPr>
              <a:r>
                <a:rPr lang="en-US" sz="5574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Matthieu 11 : 28-30</a:t>
              </a:r>
            </a:p>
            <a:p>
              <a:pPr algn="l">
                <a:lnSpc>
                  <a:spcPts val="5610"/>
                </a:lnSpc>
              </a:pPr>
              <a:endParaRPr lang="en-US" sz="5574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  <a:p>
              <a:pPr marL="0" lvl="0" indent="0" algn="l">
                <a:lnSpc>
                  <a:spcPts val="5610"/>
                </a:lnSpc>
                <a:spcBef>
                  <a:spcPct val="0"/>
                </a:spcBef>
              </a:pPr>
              <a:endParaRPr lang="en-US" sz="5574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90013" y="972890"/>
            <a:ext cx="7075669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0"/>
              </a:lnSpc>
              <a:spcBef>
                <a:spcPct val="0"/>
              </a:spcBef>
            </a:pPr>
            <a:r>
              <a:rPr lang="en-US" sz="4075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Madeleine Wieger, </a:t>
            </a:r>
            <a:r>
              <a:rPr lang="en-US" sz="4075" b="1" dirty="0" err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théologienne</a:t>
            </a:r>
            <a:r>
              <a:rPr lang="en-US" sz="4075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 à Strasbourg, </a:t>
            </a:r>
            <a:r>
              <a:rPr lang="en-US" sz="4075" b="1" dirty="0" err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adhérente</a:t>
            </a:r>
            <a:r>
              <a:rPr lang="en-US" sz="4075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 JMP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91955" y="8435735"/>
            <a:ext cx="11879700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Invitation à </a:t>
            </a:r>
            <a:r>
              <a:rPr lang="en-US" sz="4000" b="1" dirty="0" err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découvrir</a:t>
            </a:r>
            <a:r>
              <a:rPr lang="en-US" sz="40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 la </a:t>
            </a:r>
            <a:r>
              <a:rPr lang="en-US" sz="4000" b="1" dirty="0" err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loi</a:t>
            </a:r>
            <a:r>
              <a:rPr lang="en-US" sz="40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000" b="1" dirty="0" err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intérieure</a:t>
            </a:r>
            <a:r>
              <a:rPr lang="en-US" sz="40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</a:p>
          <a:p>
            <a:pPr algn="ctr">
              <a:lnSpc>
                <a:spcPts val="513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proposée</a:t>
            </a:r>
            <a:r>
              <a:rPr lang="en-US" sz="40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 par Jésus</a:t>
            </a:r>
            <a:r>
              <a:rPr lang="en-US" sz="4000" b="1" dirty="0">
                <a:solidFill>
                  <a:srgbClr val="FF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celle</a:t>
            </a:r>
            <a:r>
              <a:rPr lang="en-US" sz="4000" b="1" dirty="0">
                <a:solidFill>
                  <a:srgbClr val="FF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 du </a:t>
            </a:r>
            <a:r>
              <a:rPr lang="en-US" sz="4000" b="1" dirty="0" err="1">
                <a:solidFill>
                  <a:srgbClr val="FF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joug</a:t>
            </a:r>
            <a:r>
              <a:rPr lang="en-US" sz="4000" b="1" dirty="0">
                <a:solidFill>
                  <a:srgbClr val="FF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léger</a:t>
            </a:r>
            <a:endParaRPr lang="en-US" sz="4000" b="1" dirty="0">
              <a:solidFill>
                <a:srgbClr val="FF0000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4740" y="606318"/>
            <a:ext cx="3951194" cy="3577116"/>
            <a:chOff x="0" y="0"/>
            <a:chExt cx="5580380" cy="5052060"/>
          </a:xfrm>
        </p:grpSpPr>
        <p:sp>
          <p:nvSpPr>
            <p:cNvPr id="3" name="Freeform 3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212680" y="-155241"/>
            <a:ext cx="4630204" cy="4044663"/>
            <a:chOff x="0" y="0"/>
            <a:chExt cx="5975350" cy="5219700"/>
          </a:xfrm>
        </p:grpSpPr>
        <p:sp>
          <p:nvSpPr>
            <p:cNvPr id="5" name="Freeform 5"/>
            <p:cNvSpPr/>
            <p:nvPr/>
          </p:nvSpPr>
          <p:spPr>
            <a:xfrm>
              <a:off x="-519430" y="-910590"/>
              <a:ext cx="7381240" cy="6188710"/>
            </a:xfrm>
            <a:custGeom>
              <a:avLst/>
              <a:gdLst/>
              <a:ahLst/>
              <a:cxnLst/>
              <a:rect l="l" t="t" r="r" b="b"/>
              <a:pathLst>
                <a:path w="7381240" h="6188710">
                  <a:moveTo>
                    <a:pt x="2861310" y="5034280"/>
                  </a:moveTo>
                  <a:cubicBezTo>
                    <a:pt x="4353560" y="5034280"/>
                    <a:pt x="3549650" y="6188710"/>
                    <a:pt x="5092700" y="6121400"/>
                  </a:cubicBezTo>
                  <a:cubicBezTo>
                    <a:pt x="6408420" y="6064250"/>
                    <a:pt x="7381240" y="3489960"/>
                    <a:pt x="5207000" y="2288540"/>
                  </a:cubicBezTo>
                  <a:cubicBezTo>
                    <a:pt x="3470910" y="1328420"/>
                    <a:pt x="629920" y="0"/>
                    <a:pt x="1029970" y="1830070"/>
                  </a:cubicBezTo>
                  <a:cubicBezTo>
                    <a:pt x="1430020" y="3660140"/>
                    <a:pt x="0" y="4232910"/>
                    <a:pt x="744220" y="5205730"/>
                  </a:cubicBezTo>
                  <a:cubicBezTo>
                    <a:pt x="1488440" y="6178550"/>
                    <a:pt x="1544320" y="5034280"/>
                    <a:pt x="2861310" y="5034280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64181" y="4795841"/>
            <a:ext cx="5479819" cy="4580481"/>
            <a:chOff x="0" y="0"/>
            <a:chExt cx="4983480" cy="4165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10" y="2160270"/>
                    <a:pt x="3896360" y="2302510"/>
                    <a:pt x="4067810" y="2602230"/>
                  </a:cubicBezTo>
                  <a:cubicBezTo>
                    <a:pt x="4150360" y="2747010"/>
                    <a:pt x="4258310" y="2820670"/>
                    <a:pt x="4262120" y="3002280"/>
                  </a:cubicBezTo>
                  <a:cubicBezTo>
                    <a:pt x="4268470" y="3300730"/>
                    <a:pt x="3977640" y="3577590"/>
                    <a:pt x="3675380" y="3503930"/>
                  </a:cubicBezTo>
                  <a:cubicBezTo>
                    <a:pt x="3590290" y="3483610"/>
                    <a:pt x="3510280" y="3441700"/>
                    <a:pt x="3430270" y="3408680"/>
                  </a:cubicBezTo>
                  <a:cubicBezTo>
                    <a:pt x="3075940" y="3260090"/>
                    <a:pt x="2683510" y="3318510"/>
                    <a:pt x="2367280" y="3531870"/>
                  </a:cubicBezTo>
                  <a:cubicBezTo>
                    <a:pt x="2100580" y="3710940"/>
                    <a:pt x="1905000" y="3990340"/>
                    <a:pt x="1581150" y="4075430"/>
                  </a:cubicBezTo>
                  <a:cubicBezTo>
                    <a:pt x="1236980" y="4165600"/>
                    <a:pt x="855980" y="4089400"/>
                    <a:pt x="582930" y="3858260"/>
                  </a:cubicBezTo>
                  <a:cubicBezTo>
                    <a:pt x="349250" y="3657600"/>
                    <a:pt x="199390" y="3355340"/>
                    <a:pt x="201930" y="3048000"/>
                  </a:cubicBezTo>
                  <a:cubicBezTo>
                    <a:pt x="204470" y="2724150"/>
                    <a:pt x="365760" y="2429510"/>
                    <a:pt x="425450" y="2115820"/>
                  </a:cubicBezTo>
                  <a:cubicBezTo>
                    <a:pt x="459740" y="1931670"/>
                    <a:pt x="459740" y="1732280"/>
                    <a:pt x="393700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85234" y="3889422"/>
            <a:ext cx="4057650" cy="1144174"/>
            <a:chOff x="0" y="0"/>
            <a:chExt cx="5410200" cy="1525565"/>
          </a:xfrm>
        </p:grpSpPr>
        <p:sp>
          <p:nvSpPr>
            <p:cNvPr id="9" name="TextBox 9"/>
            <p:cNvSpPr txBox="1"/>
            <p:nvPr/>
          </p:nvSpPr>
          <p:spPr>
            <a:xfrm>
              <a:off x="0" y="-152400"/>
              <a:ext cx="5410200" cy="760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70"/>
                </a:lnSpc>
                <a:spcBef>
                  <a:spcPct val="0"/>
                </a:spcBef>
              </a:pPr>
              <a:r>
                <a:rPr lang="en-US" sz="3050" b="1" dirty="0">
                  <a:solidFill>
                    <a:srgbClr val="2B2B2B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Atelier chants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74597"/>
              <a:ext cx="5410200" cy="5509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27584" y="7086081"/>
            <a:ext cx="4057650" cy="1144174"/>
            <a:chOff x="0" y="0"/>
            <a:chExt cx="5410200" cy="152556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52400"/>
              <a:ext cx="5410200" cy="760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70"/>
                </a:lnSpc>
                <a:spcBef>
                  <a:spcPct val="0"/>
                </a:spcBef>
              </a:pPr>
              <a:r>
                <a:rPr lang="en-US" sz="3050" b="1" dirty="0" err="1">
                  <a:solidFill>
                    <a:srgbClr val="2B2B2B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Célébration</a:t>
              </a:r>
              <a:r>
                <a:rPr lang="en-US" sz="3050" b="1" dirty="0">
                  <a:solidFill>
                    <a:srgbClr val="2B2B2B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74597"/>
              <a:ext cx="5410200" cy="5509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540425" y="4795841"/>
            <a:ext cx="5747575" cy="4804293"/>
            <a:chOff x="0" y="0"/>
            <a:chExt cx="4983480" cy="4165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10" y="2160270"/>
                    <a:pt x="3896360" y="2302510"/>
                    <a:pt x="4067810" y="2602230"/>
                  </a:cubicBezTo>
                  <a:cubicBezTo>
                    <a:pt x="4150360" y="2747010"/>
                    <a:pt x="4258310" y="2820670"/>
                    <a:pt x="4262120" y="3002280"/>
                  </a:cubicBezTo>
                  <a:cubicBezTo>
                    <a:pt x="4268470" y="3300730"/>
                    <a:pt x="3977640" y="3577590"/>
                    <a:pt x="3675380" y="3503930"/>
                  </a:cubicBezTo>
                  <a:cubicBezTo>
                    <a:pt x="3590290" y="3483610"/>
                    <a:pt x="3510280" y="3441700"/>
                    <a:pt x="3430270" y="3408680"/>
                  </a:cubicBezTo>
                  <a:cubicBezTo>
                    <a:pt x="3075940" y="3260090"/>
                    <a:pt x="2683510" y="3318510"/>
                    <a:pt x="2367280" y="3531870"/>
                  </a:cubicBezTo>
                  <a:cubicBezTo>
                    <a:pt x="2100580" y="3710940"/>
                    <a:pt x="1905000" y="3990340"/>
                    <a:pt x="1581150" y="4075430"/>
                  </a:cubicBezTo>
                  <a:cubicBezTo>
                    <a:pt x="1236980" y="4165600"/>
                    <a:pt x="855980" y="4089400"/>
                    <a:pt x="582930" y="3858260"/>
                  </a:cubicBezTo>
                  <a:cubicBezTo>
                    <a:pt x="349250" y="3657600"/>
                    <a:pt x="199390" y="3355340"/>
                    <a:pt x="201930" y="3048000"/>
                  </a:cubicBezTo>
                  <a:cubicBezTo>
                    <a:pt x="204470" y="2724150"/>
                    <a:pt x="365760" y="2429510"/>
                    <a:pt x="425450" y="2115820"/>
                  </a:cubicBezTo>
                  <a:cubicBezTo>
                    <a:pt x="459740" y="1931670"/>
                    <a:pt x="459740" y="1732280"/>
                    <a:pt x="393700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742014" y="3406243"/>
            <a:ext cx="4057650" cy="1677574"/>
            <a:chOff x="0" y="0"/>
            <a:chExt cx="5410200" cy="2236765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52400"/>
              <a:ext cx="5410200" cy="1471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70"/>
                </a:lnSpc>
              </a:pPr>
              <a:r>
                <a:rPr lang="en-US" sz="3050" b="1" dirty="0">
                  <a:solidFill>
                    <a:srgbClr val="2B2B2B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Ateliers </a:t>
              </a:r>
              <a:r>
                <a:rPr lang="en-US" sz="3050" b="1" dirty="0" err="1">
                  <a:solidFill>
                    <a:srgbClr val="2B2B2B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création</a:t>
              </a:r>
              <a:endParaRPr lang="en-US" sz="305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  <a:p>
              <a:pPr marL="0" lvl="0" indent="0" algn="ctr">
                <a:lnSpc>
                  <a:spcPts val="4270"/>
                </a:lnSpc>
                <a:spcBef>
                  <a:spcPct val="0"/>
                </a:spcBef>
              </a:pPr>
              <a:endParaRPr lang="en-US" sz="305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685797"/>
              <a:ext cx="5410200" cy="5509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465105" y="1487275"/>
            <a:ext cx="5747575" cy="4804293"/>
            <a:chOff x="0" y="0"/>
            <a:chExt cx="4983480" cy="41656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10" y="2160270"/>
                    <a:pt x="3896360" y="2302510"/>
                    <a:pt x="4067810" y="2602230"/>
                  </a:cubicBezTo>
                  <a:cubicBezTo>
                    <a:pt x="4150360" y="2747010"/>
                    <a:pt x="4258310" y="2820670"/>
                    <a:pt x="4262120" y="3002280"/>
                  </a:cubicBezTo>
                  <a:cubicBezTo>
                    <a:pt x="4268470" y="3300730"/>
                    <a:pt x="3977640" y="3577590"/>
                    <a:pt x="3675380" y="3503930"/>
                  </a:cubicBezTo>
                  <a:cubicBezTo>
                    <a:pt x="3590290" y="3483610"/>
                    <a:pt x="3510280" y="3441700"/>
                    <a:pt x="3430270" y="3408680"/>
                  </a:cubicBezTo>
                  <a:cubicBezTo>
                    <a:pt x="3075940" y="3260090"/>
                    <a:pt x="2683510" y="3318510"/>
                    <a:pt x="2367280" y="3531870"/>
                  </a:cubicBezTo>
                  <a:cubicBezTo>
                    <a:pt x="2100580" y="3710940"/>
                    <a:pt x="1905000" y="3990340"/>
                    <a:pt x="1581150" y="4075430"/>
                  </a:cubicBezTo>
                  <a:cubicBezTo>
                    <a:pt x="1236980" y="4165600"/>
                    <a:pt x="855980" y="4089400"/>
                    <a:pt x="582930" y="3858260"/>
                  </a:cubicBezTo>
                  <a:cubicBezTo>
                    <a:pt x="349250" y="3657600"/>
                    <a:pt x="199390" y="3355340"/>
                    <a:pt x="201930" y="3048000"/>
                  </a:cubicBezTo>
                  <a:cubicBezTo>
                    <a:pt x="204470" y="2724150"/>
                    <a:pt x="365760" y="2429510"/>
                    <a:pt x="425450" y="2115820"/>
                  </a:cubicBezTo>
                  <a:cubicBezTo>
                    <a:pt x="459740" y="1931670"/>
                    <a:pt x="459740" y="1732280"/>
                    <a:pt x="393700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930182" y="415818"/>
            <a:ext cx="14427636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6999" b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4 ateliers au choix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2337" y="6583110"/>
            <a:ext cx="3367274" cy="1677574"/>
            <a:chOff x="0" y="0"/>
            <a:chExt cx="4489699" cy="2236765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52400"/>
              <a:ext cx="4489699" cy="1471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70"/>
                </a:lnSpc>
                <a:spcBef>
                  <a:spcPct val="0"/>
                </a:spcBef>
              </a:pPr>
              <a:r>
                <a:rPr lang="en-US" sz="3050" b="1">
                  <a:solidFill>
                    <a:srgbClr val="2B2B2B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Réflexion sur le thème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685797"/>
              <a:ext cx="4489699" cy="5509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18882" y="7429469"/>
            <a:ext cx="3222600" cy="153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Comment </a:t>
            </a:r>
            <a:r>
              <a:rPr lang="en-US" sz="2800" b="1" dirty="0" err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trouvons</a:t>
            </a:r>
            <a:r>
              <a:rPr lang="en-US" sz="28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 nous du repos 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21370" y="991777"/>
            <a:ext cx="337930" cy="337930"/>
          </a:xfrm>
          <a:custGeom>
            <a:avLst/>
            <a:gdLst/>
            <a:ahLst/>
            <a:cxnLst/>
            <a:rect l="l" t="t" r="r" b="b"/>
            <a:pathLst>
              <a:path w="337930" h="337930">
                <a:moveTo>
                  <a:pt x="0" y="0"/>
                </a:moveTo>
                <a:lnTo>
                  <a:pt x="337930" y="0"/>
                </a:lnTo>
                <a:lnTo>
                  <a:pt x="337930" y="337930"/>
                </a:lnTo>
                <a:lnTo>
                  <a:pt x="0" y="337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1588596" y="287243"/>
            <a:ext cx="6508637" cy="8508022"/>
          </a:xfrm>
          <a:custGeom>
            <a:avLst/>
            <a:gdLst/>
            <a:ahLst/>
            <a:cxnLst/>
            <a:rect l="l" t="t" r="r" b="b"/>
            <a:pathLst>
              <a:path w="6508637" h="8508022">
                <a:moveTo>
                  <a:pt x="0" y="0"/>
                </a:moveTo>
                <a:lnTo>
                  <a:pt x="6508637" y="0"/>
                </a:lnTo>
                <a:lnTo>
                  <a:pt x="6508637" y="8508021"/>
                </a:lnTo>
                <a:lnTo>
                  <a:pt x="0" y="850802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98321" y="4541253"/>
            <a:ext cx="7079226" cy="5725324"/>
          </a:xfrm>
          <a:custGeom>
            <a:avLst/>
            <a:gdLst/>
            <a:ahLst/>
            <a:cxnLst/>
            <a:rect l="l" t="t" r="r" b="b"/>
            <a:pathLst>
              <a:path w="7079226" h="5725324">
                <a:moveTo>
                  <a:pt x="0" y="0"/>
                </a:moveTo>
                <a:lnTo>
                  <a:pt x="7079226" y="0"/>
                </a:lnTo>
                <a:lnTo>
                  <a:pt x="7079226" y="5725324"/>
                </a:lnTo>
                <a:lnTo>
                  <a:pt x="0" y="572532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6520815" y="287243"/>
            <a:ext cx="5246370" cy="524637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Freeform 8"/>
          <p:cNvSpPr/>
          <p:nvPr/>
        </p:nvSpPr>
        <p:spPr>
          <a:xfrm>
            <a:off x="98321" y="49161"/>
            <a:ext cx="7079226" cy="4203290"/>
          </a:xfrm>
          <a:custGeom>
            <a:avLst/>
            <a:gdLst/>
            <a:ahLst/>
            <a:cxnLst/>
            <a:rect l="l" t="t" r="r" b="b"/>
            <a:pathLst>
              <a:path w="7079226" h="4203290">
                <a:moveTo>
                  <a:pt x="0" y="0"/>
                </a:moveTo>
                <a:lnTo>
                  <a:pt x="7079226" y="0"/>
                </a:lnTo>
                <a:lnTo>
                  <a:pt x="7079226" y="4203290"/>
                </a:lnTo>
                <a:lnTo>
                  <a:pt x="0" y="420329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9" name="Group 9"/>
          <p:cNvGrpSpPr/>
          <p:nvPr/>
        </p:nvGrpSpPr>
        <p:grpSpPr>
          <a:xfrm>
            <a:off x="8354841" y="5020207"/>
            <a:ext cx="5246370" cy="524637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5364" y="861764"/>
            <a:ext cx="5490349" cy="3083162"/>
            <a:chOff x="0" y="0"/>
            <a:chExt cx="7320465" cy="411088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14300"/>
              <a:ext cx="7320465" cy="2857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49"/>
                </a:lnSpc>
              </a:pPr>
              <a:r>
                <a:rPr lang="en-US" sz="6624">
                  <a:solidFill>
                    <a:srgbClr val="FFFFFF"/>
                  </a:solidFill>
                  <a:latin typeface="Agrandir"/>
                  <a:ea typeface="Agrandir"/>
                  <a:cs typeface="Agrandir"/>
                  <a:sym typeface="Agrandir"/>
                </a:rPr>
                <a:t>Promenade</a:t>
              </a:r>
            </a:p>
            <a:p>
              <a:pPr marL="0" lvl="0" indent="0" algn="l">
                <a:lnSpc>
                  <a:spcPts val="7949"/>
                </a:lnSpc>
                <a:spcBef>
                  <a:spcPct val="0"/>
                </a:spcBef>
              </a:pPr>
              <a:r>
                <a:rPr lang="en-US" sz="6624">
                  <a:solidFill>
                    <a:srgbClr val="FFFFFF"/>
                  </a:solidFill>
                  <a:latin typeface="Agrandir"/>
                  <a:ea typeface="Agrandir"/>
                  <a:cs typeface="Agrandir"/>
                  <a:sym typeface="Agrandir"/>
                </a:rPr>
                <a:t>récréatives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264004"/>
              <a:ext cx="7320465" cy="846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588596" y="396762"/>
            <a:ext cx="6607886" cy="1770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7"/>
              </a:lnSpc>
              <a:spcBef>
                <a:spcPct val="0"/>
              </a:spcBef>
            </a:pPr>
            <a:r>
              <a:rPr lang="en-US" sz="3664" b="1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Apparement</a:t>
            </a:r>
            <a:r>
              <a:rPr lang="en-US" sz="3664" b="1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, tout le monde </a:t>
            </a:r>
            <a:r>
              <a:rPr lang="en-US" sz="3664" b="1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n’est</a:t>
            </a:r>
            <a:r>
              <a:rPr lang="en-US" sz="3664" b="1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pas  </a:t>
            </a:r>
            <a:r>
              <a:rPr lang="en-US" sz="3664" b="1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logé</a:t>
            </a:r>
            <a:r>
              <a:rPr lang="en-US" sz="3664" b="1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 à la </a:t>
            </a:r>
            <a:r>
              <a:rPr lang="en-US" sz="3664" b="1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même</a:t>
            </a:r>
            <a:r>
              <a:rPr lang="en-US" sz="3664" b="1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664" b="1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enseigne</a:t>
            </a:r>
            <a:r>
              <a:rPr lang="en-US" sz="3664" b="1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21370" y="991777"/>
            <a:ext cx="337930" cy="337930"/>
          </a:xfrm>
          <a:custGeom>
            <a:avLst/>
            <a:gdLst/>
            <a:ahLst/>
            <a:cxnLst/>
            <a:rect l="l" t="t" r="r" b="b"/>
            <a:pathLst>
              <a:path w="337930" h="337930">
                <a:moveTo>
                  <a:pt x="0" y="0"/>
                </a:moveTo>
                <a:lnTo>
                  <a:pt x="337930" y="0"/>
                </a:lnTo>
                <a:lnTo>
                  <a:pt x="337930" y="337930"/>
                </a:lnTo>
                <a:lnTo>
                  <a:pt x="0" y="337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932469">
            <a:off x="-9506084" y="-3981493"/>
            <a:ext cx="14388035" cy="1606164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1076896" y="21167"/>
            <a:ext cx="7086600" cy="9944100"/>
          </a:xfrm>
          <a:custGeom>
            <a:avLst/>
            <a:gdLst/>
            <a:ahLst/>
            <a:cxnLst/>
            <a:rect l="l" t="t" r="r" b="b"/>
            <a:pathLst>
              <a:path w="7517928" h="10291741">
                <a:moveTo>
                  <a:pt x="0" y="0"/>
                </a:moveTo>
                <a:lnTo>
                  <a:pt x="7517928" y="0"/>
                </a:lnTo>
                <a:lnTo>
                  <a:pt x="7517928" y="10291741"/>
                </a:lnTo>
                <a:lnTo>
                  <a:pt x="0" y="1029174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25400" y="3183467"/>
            <a:ext cx="6151298" cy="7103533"/>
          </a:xfrm>
          <a:custGeom>
            <a:avLst/>
            <a:gdLst/>
            <a:ahLst/>
            <a:cxnLst/>
            <a:rect l="l" t="t" r="r" b="b"/>
            <a:pathLst>
              <a:path w="6585072" h="7024816">
                <a:moveTo>
                  <a:pt x="0" y="0"/>
                </a:moveTo>
                <a:lnTo>
                  <a:pt x="6585072" y="0"/>
                </a:lnTo>
                <a:lnTo>
                  <a:pt x="6585072" y="7024816"/>
                </a:lnTo>
                <a:lnTo>
                  <a:pt x="0" y="702481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6176698" y="211219"/>
            <a:ext cx="4900198" cy="48512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93631" y="5308313"/>
            <a:ext cx="4796037" cy="485123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36668" y="711281"/>
            <a:ext cx="7413171" cy="4960856"/>
            <a:chOff x="0" y="0"/>
            <a:chExt cx="9884229" cy="661447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14300"/>
              <a:ext cx="9884229" cy="552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49"/>
                </a:lnSpc>
              </a:pPr>
              <a:r>
                <a:rPr lang="en-US" sz="6624" b="1">
                  <a:solidFill>
                    <a:srgbClr val="FF5757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Balades à Strasbourg</a:t>
              </a:r>
            </a:p>
            <a:p>
              <a:pPr algn="l">
                <a:lnSpc>
                  <a:spcPts val="7949"/>
                </a:lnSpc>
              </a:pPr>
              <a:endParaRPr lang="en-US" sz="6624" b="1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  <a:p>
              <a:pPr marL="0" lvl="0" indent="0" algn="l">
                <a:lnSpc>
                  <a:spcPts val="7949"/>
                </a:lnSpc>
                <a:spcBef>
                  <a:spcPct val="0"/>
                </a:spcBef>
              </a:pPr>
              <a:endParaRPr lang="en-US" sz="6624" b="1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969104"/>
              <a:ext cx="9884229" cy="645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80901" y="1281715"/>
            <a:ext cx="5636787" cy="7976585"/>
          </a:xfrm>
          <a:custGeom>
            <a:avLst/>
            <a:gdLst/>
            <a:ahLst/>
            <a:cxnLst/>
            <a:rect l="l" t="t" r="r" b="b"/>
            <a:pathLst>
              <a:path w="5636787" h="7976585">
                <a:moveTo>
                  <a:pt x="0" y="0"/>
                </a:moveTo>
                <a:lnTo>
                  <a:pt x="5636786" y="0"/>
                </a:lnTo>
                <a:lnTo>
                  <a:pt x="5636786" y="7976585"/>
                </a:lnTo>
                <a:lnTo>
                  <a:pt x="0" y="79765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5477936" y="1408054"/>
            <a:ext cx="527244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220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53490" y="4561139"/>
            <a:ext cx="527244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1.7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77936" y="2573974"/>
            <a:ext cx="527244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250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25933" y="1512888"/>
            <a:ext cx="6034442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</a:pPr>
            <a:r>
              <a:rPr lang="en-US" sz="35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Habitants </a:t>
            </a:r>
            <a:r>
              <a:rPr lang="en-US" sz="35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en</a:t>
            </a:r>
            <a:r>
              <a:rPr lang="en-US" sz="35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million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06459" y="4604953"/>
            <a:ext cx="7122006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</a:pPr>
            <a:r>
              <a:rPr lang="en-US" sz="35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Superfie</a:t>
            </a:r>
            <a:r>
              <a:rPr lang="en-US" sz="35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par rapport à la France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25933" y="2598738"/>
            <a:ext cx="6034442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</a:pPr>
            <a:r>
              <a:rPr lang="en-US" sz="35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Ethnies</a:t>
            </a:r>
            <a:endParaRPr lang="en-US" sz="3599" dirty="0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545992" y="98709"/>
            <a:ext cx="17320298" cy="96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Info sur le Nigéria - Langue officielle : anglais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77936" y="3574099"/>
            <a:ext cx="527244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500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77936" y="5475539"/>
            <a:ext cx="527244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40%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25933" y="3709603"/>
            <a:ext cx="6034442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</a:pPr>
            <a:r>
              <a:rPr lang="en-US" sz="35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Langues</a:t>
            </a:r>
            <a:r>
              <a:rPr lang="en-US" sz="35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5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autochtones</a:t>
            </a:r>
            <a:endParaRPr lang="en-US" sz="3599" dirty="0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606459" y="5713664"/>
            <a:ext cx="6034442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</a:pPr>
            <a:r>
              <a:rPr lang="en-US" sz="35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Vivent</a:t>
            </a:r>
            <a:r>
              <a:rPr lang="en-US" sz="35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5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en</a:t>
            </a:r>
            <a:r>
              <a:rPr lang="en-US" sz="35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5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extrême</a:t>
            </a:r>
            <a:r>
              <a:rPr lang="en-US" sz="35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5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pauvreté</a:t>
            </a:r>
            <a:endParaRPr lang="en-US" sz="3599" dirty="0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477936" y="6499476"/>
            <a:ext cx="527244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46%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77936" y="7528176"/>
            <a:ext cx="527244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15%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06459" y="6742364"/>
            <a:ext cx="6034442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</a:pPr>
            <a:r>
              <a:rPr lang="en-US" sz="35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Protestants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25933" y="7690101"/>
            <a:ext cx="6034442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</a:pPr>
            <a:r>
              <a:rPr lang="en-US" sz="35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Catholiques</a:t>
            </a:r>
            <a:endParaRPr lang="en-US" sz="3599" dirty="0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477936" y="8498774"/>
            <a:ext cx="527244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54%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525933" y="8661651"/>
            <a:ext cx="6034442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</a:pPr>
            <a:r>
              <a:rPr lang="en-US" sz="35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Musulmans</a:t>
            </a:r>
            <a:endParaRPr lang="en-US" sz="3599" dirty="0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14871" y="698210"/>
            <a:ext cx="8429129" cy="9668736"/>
            <a:chOff x="0" y="0"/>
            <a:chExt cx="11238839" cy="12891649"/>
          </a:xfrm>
        </p:grpSpPr>
        <p:sp>
          <p:nvSpPr>
            <p:cNvPr id="4" name="TextBox 4"/>
            <p:cNvSpPr txBox="1"/>
            <p:nvPr/>
          </p:nvSpPr>
          <p:spPr>
            <a:xfrm>
              <a:off x="0" y="-564515"/>
              <a:ext cx="11238839" cy="12358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574"/>
                </a:lnSpc>
              </a:pPr>
              <a:r>
                <a:rPr lang="en-US" sz="9525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Rencontre</a:t>
              </a:r>
            </a:p>
            <a:p>
              <a:pPr algn="ctr">
                <a:lnSpc>
                  <a:spcPts val="14574"/>
                </a:lnSpc>
              </a:pPr>
              <a:r>
                <a:rPr lang="en-US" sz="9525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Nationale JMP </a:t>
              </a:r>
            </a:p>
            <a:p>
              <a:pPr algn="ctr">
                <a:lnSpc>
                  <a:spcPts val="14574"/>
                </a:lnSpc>
              </a:pPr>
              <a:r>
                <a:rPr lang="en-US" sz="9525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2025  Strasbourg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129808"/>
              <a:ext cx="11238839" cy="761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6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african-africa-nigeria-music-433557 (1)">
            <a:hlinkClick r:id="" action="ppaction://media"/>
            <a:extLst>
              <a:ext uri="{FF2B5EF4-FFF2-40B4-BE49-F238E27FC236}">
                <a16:creationId xmlns:a16="http://schemas.microsoft.com/office/drawing/2014/main" id="{283C094A-C10E-CE3F-CBF4-718DBB0EB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671" y="4381500"/>
            <a:ext cx="406400" cy="406400"/>
          </a:xfrm>
          <a:prstGeom prst="rect">
            <a:avLst/>
          </a:prstGeom>
        </p:spPr>
      </p:pic>
      <p:pic>
        <p:nvPicPr>
          <p:cNvPr id="7" name="african-africa-nigeria-music-433557 (1)">
            <a:hlinkClick r:id="" action="ppaction://media"/>
            <a:extLst>
              <a:ext uri="{FF2B5EF4-FFF2-40B4-BE49-F238E27FC236}">
                <a16:creationId xmlns:a16="http://schemas.microsoft.com/office/drawing/2014/main" id="{E4AE5AEB-F399-8932-85D3-1BEEFBED3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  <p:pic>
        <p:nvPicPr>
          <p:cNvPr id="8" name="african-africa-nigeria-music-433557 (1)">
            <a:hlinkClick r:id="" action="ppaction://media"/>
            <a:extLst>
              <a:ext uri="{FF2B5EF4-FFF2-40B4-BE49-F238E27FC236}">
                <a16:creationId xmlns:a16="http://schemas.microsoft.com/office/drawing/2014/main" id="{1B2D245C-3C51-7D35-8801-F8DBDBF32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2400" y="4909149"/>
            <a:ext cx="406400" cy="406400"/>
          </a:xfrm>
          <a:prstGeom prst="rect">
            <a:avLst/>
          </a:prstGeom>
        </p:spPr>
      </p:pic>
      <p:pic>
        <p:nvPicPr>
          <p:cNvPr id="10" name="Image 9" descr="Une image contenant bâtiment, plein air, ciel, nuage&#10;&#10;Le contenu généré par l’IA peut être incorrect.">
            <a:extLst>
              <a:ext uri="{FF2B5EF4-FFF2-40B4-BE49-F238E27FC236}">
                <a16:creationId xmlns:a16="http://schemas.microsoft.com/office/drawing/2014/main" id="{42A0BCD9-5279-600E-F8D9-2EE7CEE37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79" y="296595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941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>
                <p:cTn id="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09600" y="7549243"/>
            <a:ext cx="8705235" cy="1623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0"/>
              </a:lnSpc>
            </a:pPr>
            <a:r>
              <a:rPr lang="en-US" sz="47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Vatican news Nigeria</a:t>
            </a:r>
          </a:p>
          <a:p>
            <a:pPr algn="l">
              <a:lnSpc>
                <a:spcPts val="6580"/>
              </a:lnSpc>
            </a:pPr>
            <a:r>
              <a:rPr lang="en-US" sz="47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 </a:t>
            </a:r>
            <a:r>
              <a:rPr lang="en-US" sz="47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dépêches</a:t>
            </a:r>
            <a:r>
              <a:rPr lang="en-US" sz="47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au </a:t>
            </a:r>
            <a:r>
              <a:rPr lang="en-US" sz="47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quotidien</a:t>
            </a:r>
            <a:r>
              <a:rPr lang="en-US" sz="47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06000" y="7581900"/>
            <a:ext cx="8705235" cy="1623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0"/>
              </a:lnSpc>
            </a:pPr>
            <a:r>
              <a:rPr lang="en-US" sz="47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Deux </a:t>
            </a:r>
            <a:r>
              <a:rPr lang="en-US" sz="47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Nigérianes</a:t>
            </a:r>
            <a:r>
              <a:rPr lang="en-US" sz="47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invitées</a:t>
            </a:r>
            <a:r>
              <a:rPr lang="en-US" sz="47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à </a:t>
            </a:r>
            <a:r>
              <a:rPr lang="en-US" sz="47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parler</a:t>
            </a:r>
            <a:r>
              <a:rPr lang="en-US" sz="47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47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leur</a:t>
            </a:r>
            <a:r>
              <a:rPr lang="en-US" sz="47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parcours</a:t>
            </a:r>
            <a:endParaRPr lang="en-US" sz="4700" b="1" dirty="0">
              <a:solidFill>
                <a:srgbClr val="FF313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7" name="Image 6" descr="Une image contenant texte, carte, atlas">
            <a:extLst>
              <a:ext uri="{FF2B5EF4-FFF2-40B4-BE49-F238E27FC236}">
                <a16:creationId xmlns:a16="http://schemas.microsoft.com/office/drawing/2014/main" id="{C9358495-D4F3-B85C-5E9E-6A5DB56FE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17" y="190500"/>
            <a:ext cx="8880783" cy="6660587"/>
          </a:xfrm>
          <a:prstGeom prst="rect">
            <a:avLst/>
          </a:prstGeom>
        </p:spPr>
      </p:pic>
      <p:pic>
        <p:nvPicPr>
          <p:cNvPr id="9" name="Image 8" descr="Une image contenant Visage humain, habits, personne, mur&#10;&#10;Le contenu généré par l’IA peut être incorrect.">
            <a:extLst>
              <a:ext uri="{FF2B5EF4-FFF2-40B4-BE49-F238E27FC236}">
                <a16:creationId xmlns:a16="http://schemas.microsoft.com/office/drawing/2014/main" id="{9F220961-AAAD-5CB3-19BC-AC97C212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13" y="190500"/>
            <a:ext cx="8679397" cy="65095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B4C4BD7-92BA-B652-9BA0-0BA9CC9891BB}"/>
              </a:ext>
            </a:extLst>
          </p:cNvPr>
          <p:cNvSpPr txBox="1"/>
          <p:nvPr/>
        </p:nvSpPr>
        <p:spPr>
          <a:xfrm>
            <a:off x="685800" y="9639300"/>
            <a:ext cx="265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4"/>
              </a:rPr>
              <a:t>Lien Vatican News Nigéria </a:t>
            </a:r>
            <a:endParaRPr lang="fr-F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9986572" y="700906"/>
            <a:ext cx="6293511" cy="30787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800" b="1" dirty="0">
                <a:latin typeface="+mj-lt"/>
                <a:ea typeface="+mj-ea"/>
                <a:cs typeface="+mj-cs"/>
                <a:sym typeface="Open Sans Bold"/>
              </a:rPr>
              <a:t>Le dessous des </a:t>
            </a:r>
            <a:r>
              <a:rPr lang="en-US" sz="7800" b="1" dirty="0" err="1">
                <a:latin typeface="+mj-lt"/>
                <a:ea typeface="+mj-ea"/>
                <a:cs typeface="+mj-cs"/>
                <a:sym typeface="Open Sans Bold"/>
              </a:rPr>
              <a:t>cartes</a:t>
            </a:r>
            <a:r>
              <a:rPr lang="en-US" sz="7800" b="1" dirty="0">
                <a:latin typeface="+mj-lt"/>
                <a:ea typeface="+mj-ea"/>
                <a:cs typeface="+mj-cs"/>
                <a:sym typeface="Open Sans Bold"/>
              </a:rPr>
              <a:t> - ARTE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447" y="831228"/>
            <a:ext cx="8613284" cy="861328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54988E0-AB7A-5C5E-81FB-36948EBE3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>
          <a:xfrm>
            <a:off x="758127" y="831226"/>
            <a:ext cx="8613283" cy="8613284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434" y="1055518"/>
            <a:ext cx="257272" cy="257273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129" y="2344044"/>
            <a:ext cx="236318" cy="236317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6A45D7-C9F9-5EFF-FA21-A911246631AB}"/>
              </a:ext>
            </a:extLst>
          </p:cNvPr>
          <p:cNvSpPr txBox="1"/>
          <p:nvPr/>
        </p:nvSpPr>
        <p:spPr>
          <a:xfrm>
            <a:off x="10436485" y="4344643"/>
            <a:ext cx="6293510" cy="50998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800" b="1" dirty="0">
                <a:solidFill>
                  <a:srgbClr val="FF0000">
                    <a:alpha val="80000"/>
                  </a:srgbClr>
                </a:solidFill>
              </a:rPr>
              <a:t>20 </a:t>
            </a:r>
            <a:r>
              <a:rPr lang="en-US" sz="12800" b="1" dirty="0" err="1">
                <a:solidFill>
                  <a:srgbClr val="FF0000">
                    <a:alpha val="80000"/>
                  </a:srgbClr>
                </a:solidFill>
              </a:rPr>
              <a:t>janv</a:t>
            </a:r>
            <a:r>
              <a:rPr lang="en-US" sz="12800" b="1" dirty="0">
                <a:solidFill>
                  <a:srgbClr val="FF0000">
                    <a:alpha val="80000"/>
                  </a:srgbClr>
                </a:solidFill>
              </a:rPr>
              <a:t>. 2024 · </a:t>
            </a:r>
            <a:r>
              <a:rPr lang="en-US" sz="12800" b="1" dirty="0" err="1">
                <a:solidFill>
                  <a:srgbClr val="FF0000">
                    <a:alpha val="80000"/>
                  </a:srgbClr>
                </a:solidFill>
              </a:rPr>
              <a:t>Importante</a:t>
            </a:r>
            <a:r>
              <a:rPr lang="en-US" sz="12800" b="1" dirty="0">
                <a:solidFill>
                  <a:srgbClr val="FF0000">
                    <a:alpha val="80000"/>
                  </a:srgbClr>
                </a:solidFill>
              </a:rPr>
              <a:t> puissance diplomatique et </a:t>
            </a:r>
            <a:r>
              <a:rPr lang="en-US" sz="12800" b="1" dirty="0" err="1">
                <a:solidFill>
                  <a:srgbClr val="FF0000">
                    <a:alpha val="80000"/>
                  </a:srgbClr>
                </a:solidFill>
              </a:rPr>
              <a:t>militaire</a:t>
            </a:r>
            <a:r>
              <a:rPr lang="en-US" sz="12800" b="1" dirty="0">
                <a:solidFill>
                  <a:srgbClr val="FF0000">
                    <a:alpha val="80000"/>
                  </a:srgbClr>
                </a:solidFill>
              </a:rPr>
              <a:t> de la </a:t>
            </a:r>
            <a:r>
              <a:rPr lang="en-US" sz="12800" b="1" dirty="0" err="1">
                <a:solidFill>
                  <a:srgbClr val="FF0000">
                    <a:alpha val="80000"/>
                  </a:srgbClr>
                </a:solidFill>
              </a:rPr>
              <a:t>région</a:t>
            </a:r>
            <a:r>
              <a:rPr lang="en-US" sz="12800" b="1" dirty="0">
                <a:solidFill>
                  <a:srgbClr val="FF0000">
                    <a:alpha val="80000"/>
                  </a:srgbClr>
                </a:solidFill>
              </a:rPr>
              <a:t>, le Nigeria </a:t>
            </a:r>
            <a:r>
              <a:rPr lang="en-US" sz="12800" b="1" dirty="0" err="1">
                <a:solidFill>
                  <a:srgbClr val="FF0000">
                    <a:alpha val="80000"/>
                  </a:srgbClr>
                </a:solidFill>
              </a:rPr>
              <a:t>pourrait</a:t>
            </a:r>
            <a:r>
              <a:rPr lang="en-US" sz="12800" b="1" dirty="0">
                <a:solidFill>
                  <a:srgbClr val="FF0000">
                    <a:alpha val="80000"/>
                  </a:srgbClr>
                </a:solidFill>
              </a:rPr>
              <a:t> </a:t>
            </a:r>
            <a:r>
              <a:rPr lang="en-US" sz="12800" b="1" dirty="0" err="1">
                <a:solidFill>
                  <a:srgbClr val="FF0000">
                    <a:alpha val="80000"/>
                  </a:srgbClr>
                </a:solidFill>
              </a:rPr>
              <a:t>devenir</a:t>
            </a:r>
            <a:r>
              <a:rPr lang="en-US" sz="12800" b="1" dirty="0">
                <a:solidFill>
                  <a:srgbClr val="FF0000">
                    <a:alpha val="80000"/>
                  </a:srgbClr>
                </a:solidFill>
              </a:rPr>
              <a:t> le </a:t>
            </a:r>
            <a:r>
              <a:rPr lang="en-US" sz="12800" b="1" dirty="0" err="1">
                <a:solidFill>
                  <a:srgbClr val="FF0000">
                    <a:alpha val="80000"/>
                  </a:srgbClr>
                </a:solidFill>
              </a:rPr>
              <a:t>troisième</a:t>
            </a:r>
            <a:r>
              <a:rPr lang="en-US" sz="12800" b="1" dirty="0">
                <a:solidFill>
                  <a:srgbClr val="FF0000">
                    <a:alpha val="80000"/>
                  </a:srgbClr>
                </a:solidFill>
              </a:rPr>
              <a:t> pays le plus </a:t>
            </a:r>
            <a:r>
              <a:rPr lang="en-US" sz="12800" b="1" dirty="0" err="1">
                <a:solidFill>
                  <a:srgbClr val="FF0000">
                    <a:alpha val="80000"/>
                  </a:srgbClr>
                </a:solidFill>
              </a:rPr>
              <a:t>peuplé</a:t>
            </a:r>
            <a:r>
              <a:rPr lang="en-US" sz="12800" b="1" dirty="0">
                <a:solidFill>
                  <a:srgbClr val="FF0000">
                    <a:alpha val="80000"/>
                  </a:srgbClr>
                </a:solidFill>
              </a:rPr>
              <a:t> de la </a:t>
            </a:r>
            <a:r>
              <a:rPr lang="en-US" sz="12800" b="1" dirty="0" err="1">
                <a:solidFill>
                  <a:srgbClr val="FF0000">
                    <a:alpha val="80000"/>
                  </a:srgbClr>
                </a:solidFill>
              </a:rPr>
              <a:t>planète</a:t>
            </a:r>
            <a:r>
              <a:rPr lang="en-US" sz="12800" b="1" dirty="0">
                <a:solidFill>
                  <a:srgbClr val="FF0000">
                    <a:alpha val="80000"/>
                  </a:srgbClr>
                </a:solidFill>
              </a:rPr>
              <a:t> </a:t>
            </a:r>
            <a:r>
              <a:rPr lang="en-US" sz="12800" b="1" dirty="0" err="1">
                <a:solidFill>
                  <a:srgbClr val="FF0000">
                    <a:alpha val="80000"/>
                  </a:srgbClr>
                </a:solidFill>
              </a:rPr>
              <a:t>d’ici</a:t>
            </a:r>
            <a:r>
              <a:rPr lang="en-US" sz="12800" b="1" dirty="0">
                <a:solidFill>
                  <a:srgbClr val="FF0000">
                    <a:alpha val="80000"/>
                  </a:srgbClr>
                </a:solidFill>
              </a:rPr>
              <a:t> 2050, </a:t>
            </a:r>
            <a:r>
              <a:rPr lang="en-US" sz="12800" b="1" dirty="0" err="1">
                <a:solidFill>
                  <a:srgbClr val="FF0000">
                    <a:alpha val="80000"/>
                  </a:srgbClr>
                </a:solidFill>
              </a:rPr>
              <a:t>juste</a:t>
            </a:r>
            <a:r>
              <a:rPr lang="en-US" sz="12800" b="1" dirty="0">
                <a:solidFill>
                  <a:srgbClr val="FF0000">
                    <a:alpha val="80000"/>
                  </a:srgbClr>
                </a:solidFill>
              </a:rPr>
              <a:t> derrière </a:t>
            </a:r>
            <a:r>
              <a:rPr lang="en-US" sz="12800" b="1" dirty="0" err="1">
                <a:solidFill>
                  <a:srgbClr val="FF0000">
                    <a:alpha val="80000"/>
                  </a:srgbClr>
                </a:solidFill>
              </a:rPr>
              <a:t>l’Inde</a:t>
            </a:r>
            <a:r>
              <a:rPr lang="en-US" sz="12800" b="1" dirty="0">
                <a:solidFill>
                  <a:srgbClr val="FF0000">
                    <a:alpha val="80000"/>
                  </a:srgbClr>
                </a:solidFill>
              </a:rPr>
              <a:t> et la Chine.</a:t>
            </a:r>
            <a:endParaRPr lang="en-US" sz="12800" b="1" dirty="0">
              <a:solidFill>
                <a:srgbClr val="FF0000">
                  <a:alpha val="80000"/>
                </a:srgbClr>
              </a:solidFill>
              <a:sym typeface="Open Sans Bold"/>
            </a:endParaRPr>
          </a:p>
        </p:txBody>
      </p:sp>
      <p:sp>
        <p:nvSpPr>
          <p:cNvPr id="3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1223" y="8662623"/>
            <a:ext cx="168639" cy="168639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379243" y="5428908"/>
            <a:ext cx="0" cy="485809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39327EDE-7B42-A4C1-931E-E0990515C8A5}"/>
              </a:ext>
            </a:extLst>
          </p:cNvPr>
          <p:cNvSpPr txBox="1"/>
          <p:nvPr/>
        </p:nvSpPr>
        <p:spPr>
          <a:xfrm>
            <a:off x="10436485" y="9563100"/>
            <a:ext cx="2932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hlinkClick r:id="rId3"/>
              </a:rPr>
              <a:t>Lien YouTube ARTE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05132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1419" y="1911227"/>
            <a:ext cx="7152968" cy="5970671"/>
          </a:xfrm>
          <a:custGeom>
            <a:avLst/>
            <a:gdLst/>
            <a:ahLst/>
            <a:cxnLst/>
            <a:rect l="l" t="t" r="r" b="b"/>
            <a:pathLst>
              <a:path w="7152968" h="5970671">
                <a:moveTo>
                  <a:pt x="0" y="0"/>
                </a:moveTo>
                <a:lnTo>
                  <a:pt x="7152968" y="0"/>
                </a:lnTo>
                <a:lnTo>
                  <a:pt x="7152968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8686800" y="7891882"/>
            <a:ext cx="7571573" cy="210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Intervention David Schutzer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Responsable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région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Grand Est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88050" y="287810"/>
            <a:ext cx="11511899" cy="1222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ONG “Portes Ouvertes”</a:t>
            </a:r>
          </a:p>
        </p:txBody>
      </p:sp>
      <p:graphicFrame>
        <p:nvGraphicFramePr>
          <p:cNvPr id="11" name="TextBox 3">
            <a:extLst>
              <a:ext uri="{FF2B5EF4-FFF2-40B4-BE49-F238E27FC236}">
                <a16:creationId xmlns:a16="http://schemas.microsoft.com/office/drawing/2014/main" id="{629E2E25-3162-5AD0-17A8-DCD652985AB7}"/>
              </a:ext>
            </a:extLst>
          </p:cNvPr>
          <p:cNvGraphicFramePr/>
          <p:nvPr/>
        </p:nvGraphicFramePr>
        <p:xfrm>
          <a:off x="685800" y="1905784"/>
          <a:ext cx="8657090" cy="785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F4441BE8-6ABA-7C48-D56F-1790D4B6721D}"/>
              </a:ext>
            </a:extLst>
          </p:cNvPr>
          <p:cNvSpPr txBox="1"/>
          <p:nvPr/>
        </p:nvSpPr>
        <p:spPr>
          <a:xfrm>
            <a:off x="13811390" y="9563100"/>
            <a:ext cx="4476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hlinkClick r:id="rId8"/>
              </a:rPr>
              <a:t>Site internet Portes Ouvertes </a:t>
            </a:r>
            <a:endParaRPr lang="fr-FR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8288000" cy="10286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16C1F53-5A63-66C4-20E9-58DBD32F7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647"/>
            <a:ext cx="7188232" cy="567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2172944" y="495300"/>
            <a:ext cx="5734056" cy="7954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ym typeface="Open Sans Bold"/>
              </a:rPr>
              <a:t>Autrice</a:t>
            </a:r>
            <a:r>
              <a:rPr lang="en-US" sz="3200" b="1" dirty="0">
                <a:sym typeface="Open Sans Bold"/>
              </a:rPr>
              <a:t> </a:t>
            </a:r>
            <a:r>
              <a:rPr lang="en-US" sz="3200" b="1" dirty="0" err="1">
                <a:sym typeface="Open Sans Bold"/>
              </a:rPr>
              <a:t>Nigériane</a:t>
            </a:r>
            <a:r>
              <a:rPr lang="en-US" sz="3200" b="1" dirty="0">
                <a:sym typeface="Open Sans Bold"/>
              </a:rPr>
              <a:t>,</a:t>
            </a: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sym typeface="Open Sans Bold"/>
              </a:rPr>
              <a:t>Chimamanda NGOZI </a:t>
            </a: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ym typeface="Open Sans Bold"/>
              </a:rPr>
              <a:t>examine avec un </a:t>
            </a:r>
            <a:r>
              <a:rPr lang="en-US" sz="3200" b="1" dirty="0" err="1">
                <a:sym typeface="Open Sans Bold"/>
              </a:rPr>
              <a:t>humour</a:t>
            </a:r>
            <a:r>
              <a:rPr lang="en-US" sz="3200" b="1" dirty="0">
                <a:sym typeface="Open Sans Bold"/>
              </a:rPr>
              <a:t> </a:t>
            </a:r>
            <a:r>
              <a:rPr lang="en-US" sz="3200" b="1" dirty="0" err="1">
                <a:sym typeface="Open Sans Bold"/>
              </a:rPr>
              <a:t>caustique</a:t>
            </a:r>
            <a:r>
              <a:rPr lang="en-US" sz="3200" b="1" dirty="0">
                <a:sym typeface="Open Sans Bold"/>
              </a:rPr>
              <a:t> la question de la race et du </a:t>
            </a:r>
            <a:r>
              <a:rPr lang="en-US" sz="3200" b="1" dirty="0" err="1">
                <a:sym typeface="Open Sans Bold"/>
              </a:rPr>
              <a:t>racisme</a:t>
            </a:r>
            <a:r>
              <a:rPr lang="en-US" sz="3200" b="1" dirty="0">
                <a:sym typeface="Open Sans Bold"/>
              </a:rPr>
              <a:t>.</a:t>
            </a: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ym typeface="Open Sans Bold"/>
              </a:rPr>
              <a:t>Traduite</a:t>
            </a:r>
            <a:r>
              <a:rPr lang="en-US" sz="3200" b="1" dirty="0">
                <a:sym typeface="Open Sans Bold"/>
              </a:rPr>
              <a:t> dans 55  </a:t>
            </a:r>
            <a:r>
              <a:rPr lang="en-US" sz="3200" b="1" dirty="0" err="1">
                <a:sym typeface="Open Sans Bold"/>
              </a:rPr>
              <a:t>langues</a:t>
            </a:r>
            <a:endParaRPr lang="en-US" sz="3200" b="1" dirty="0">
              <a:sym typeface="Open Sans Bold"/>
            </a:endParaRP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9613111"/>
            <a:ext cx="18287996" cy="685803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9613113"/>
            <a:ext cx="12172950" cy="673887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Graphiqu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62ABADAE-91FB-C75E-E90D-89E374BAF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61" y="5465264"/>
            <a:ext cx="3064008" cy="4833650"/>
          </a:xfrm>
          <a:prstGeom prst="rect">
            <a:avLst/>
          </a:prstGeom>
        </p:spPr>
      </p:pic>
      <p:pic>
        <p:nvPicPr>
          <p:cNvPr id="7" name="Image 6" descr="Une image contenant texte, affiche, graphisme, Graphique&#10;&#10;Le contenu généré par l’IA peut être incorrect.">
            <a:extLst>
              <a:ext uri="{FF2B5EF4-FFF2-40B4-BE49-F238E27FC236}">
                <a16:creationId xmlns:a16="http://schemas.microsoft.com/office/drawing/2014/main" id="{73470D23-2C99-7D60-6B56-8E25F4694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5465265"/>
            <a:ext cx="2884714" cy="4788431"/>
          </a:xfrm>
          <a:prstGeom prst="rect">
            <a:avLst/>
          </a:prstGeom>
        </p:spPr>
      </p:pic>
      <p:pic>
        <p:nvPicPr>
          <p:cNvPr id="9" name="Image 8" descr="Une image contenant texte, affiche, graphisme, illustration&#10;&#10;Le contenu généré par l’IA peut être incorrect.">
            <a:extLst>
              <a:ext uri="{FF2B5EF4-FFF2-40B4-BE49-F238E27FC236}">
                <a16:creationId xmlns:a16="http://schemas.microsoft.com/office/drawing/2014/main" id="{C2B1E270-536B-3181-AFA9-99521EA53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30" y="5465264"/>
            <a:ext cx="3031303" cy="4788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99999">
            <a:off x="5623226" y="5881824"/>
            <a:ext cx="9501720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0111339" y="921673"/>
            <a:ext cx="535018" cy="428106"/>
          </a:xfrm>
          <a:custGeom>
            <a:avLst/>
            <a:gdLst/>
            <a:ahLst/>
            <a:cxnLst/>
            <a:rect l="l" t="t" r="r" b="b"/>
            <a:pathLst>
              <a:path w="535018" h="428106">
                <a:moveTo>
                  <a:pt x="0" y="0"/>
                </a:moveTo>
                <a:lnTo>
                  <a:pt x="535018" y="0"/>
                </a:lnTo>
                <a:lnTo>
                  <a:pt x="535018" y="428107"/>
                </a:lnTo>
                <a:lnTo>
                  <a:pt x="0" y="4281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3" r="-8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0111339" y="3268589"/>
            <a:ext cx="535018" cy="428106"/>
          </a:xfrm>
          <a:custGeom>
            <a:avLst/>
            <a:gdLst/>
            <a:ahLst/>
            <a:cxnLst/>
            <a:rect l="l" t="t" r="r" b="b"/>
            <a:pathLst>
              <a:path w="535018" h="428106">
                <a:moveTo>
                  <a:pt x="0" y="0"/>
                </a:moveTo>
                <a:lnTo>
                  <a:pt x="535018" y="0"/>
                </a:lnTo>
                <a:lnTo>
                  <a:pt x="535018" y="428106"/>
                </a:lnTo>
                <a:lnTo>
                  <a:pt x="0" y="428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3" r="-8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0111339" y="5508478"/>
            <a:ext cx="535018" cy="428106"/>
          </a:xfrm>
          <a:custGeom>
            <a:avLst/>
            <a:gdLst/>
            <a:ahLst/>
            <a:cxnLst/>
            <a:rect l="l" t="t" r="r" b="b"/>
            <a:pathLst>
              <a:path w="535018" h="428106">
                <a:moveTo>
                  <a:pt x="0" y="0"/>
                </a:moveTo>
                <a:lnTo>
                  <a:pt x="535018" y="0"/>
                </a:lnTo>
                <a:lnTo>
                  <a:pt x="535018" y="428106"/>
                </a:lnTo>
                <a:lnTo>
                  <a:pt x="0" y="428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3" r="-8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111339" y="7855393"/>
            <a:ext cx="535018" cy="428106"/>
          </a:xfrm>
          <a:custGeom>
            <a:avLst/>
            <a:gdLst/>
            <a:ahLst/>
            <a:cxnLst/>
            <a:rect l="l" t="t" r="r" b="b"/>
            <a:pathLst>
              <a:path w="535018" h="428106">
                <a:moveTo>
                  <a:pt x="0" y="0"/>
                </a:moveTo>
                <a:lnTo>
                  <a:pt x="535018" y="0"/>
                </a:lnTo>
                <a:lnTo>
                  <a:pt x="535018" y="428107"/>
                </a:lnTo>
                <a:lnTo>
                  <a:pt x="0" y="4281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3" r="-83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23804" y="690214"/>
            <a:ext cx="5246370" cy="5246370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7BC51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403068" y="2128415"/>
            <a:ext cx="11245645" cy="5726978"/>
          </a:xfrm>
          <a:custGeom>
            <a:avLst/>
            <a:gdLst/>
            <a:ahLst/>
            <a:cxnLst/>
            <a:rect l="l" t="t" r="r" b="b"/>
            <a:pathLst>
              <a:path w="11245645" h="5726978">
                <a:moveTo>
                  <a:pt x="0" y="0"/>
                </a:moveTo>
                <a:lnTo>
                  <a:pt x="11245645" y="0"/>
                </a:lnTo>
                <a:lnTo>
                  <a:pt x="11245645" y="5726978"/>
                </a:lnTo>
                <a:lnTo>
                  <a:pt x="0" y="5726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4036079" y="3482642"/>
            <a:ext cx="2161893" cy="2239889"/>
          </a:xfrm>
          <a:custGeom>
            <a:avLst/>
            <a:gdLst/>
            <a:ahLst/>
            <a:cxnLst/>
            <a:rect l="l" t="t" r="r" b="b"/>
            <a:pathLst>
              <a:path w="2161893" h="2239889">
                <a:moveTo>
                  <a:pt x="0" y="0"/>
                </a:moveTo>
                <a:lnTo>
                  <a:pt x="2161893" y="0"/>
                </a:lnTo>
                <a:lnTo>
                  <a:pt x="2161893" y="2239889"/>
                </a:lnTo>
                <a:lnTo>
                  <a:pt x="0" y="2239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1028700" y="-153171"/>
            <a:ext cx="10111339" cy="287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8"/>
              </a:lnSpc>
            </a:pPr>
            <a:r>
              <a:rPr lang="en-US" sz="5274" b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Le comité national </a:t>
            </a:r>
          </a:p>
          <a:p>
            <a:pPr algn="ctr">
              <a:lnSpc>
                <a:spcPts val="8228"/>
              </a:lnSpc>
            </a:pPr>
            <a:r>
              <a:rPr lang="en-US" sz="5274" b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Assemblée Générale 2025</a:t>
            </a:r>
          </a:p>
          <a:p>
            <a:pPr marL="0" lvl="0" indent="0" algn="ctr">
              <a:lnSpc>
                <a:spcPts val="5265"/>
              </a:lnSpc>
            </a:pPr>
            <a:endParaRPr lang="en-US" sz="5274" b="1">
              <a:solidFill>
                <a:srgbClr val="FF3131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19343" y="8081962"/>
            <a:ext cx="8730053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199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199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présidente</a:t>
            </a:r>
            <a:r>
              <a:rPr lang="en-US" sz="3199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, </a:t>
            </a:r>
            <a:r>
              <a:rPr lang="en-US" sz="3199" b="1" dirty="0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rPr>
              <a:t>Christiane Brinkert</a:t>
            </a:r>
          </a:p>
          <a:p>
            <a:pPr algn="ctr">
              <a:lnSpc>
                <a:spcPts val="5599"/>
              </a:lnSpc>
            </a:pPr>
            <a:r>
              <a:rPr lang="en-US" sz="3199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  vice </a:t>
            </a:r>
            <a:r>
              <a:rPr lang="en-US" sz="3199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présidente</a:t>
            </a:r>
            <a:r>
              <a:rPr lang="en-US" sz="3199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, </a:t>
            </a:r>
            <a:r>
              <a:rPr lang="en-US" sz="3199" b="1" dirty="0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rPr>
              <a:t>Hélène Bertrand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199" b="1" dirty="0">
              <a:solidFill>
                <a:srgbClr val="FF5757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209045" y="6924386"/>
            <a:ext cx="5675887" cy="1679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8"/>
              </a:lnSpc>
            </a:pPr>
            <a:endParaRPr dirty="0"/>
          </a:p>
          <a:p>
            <a:pPr algn="ctr">
              <a:lnSpc>
                <a:spcPts val="4533"/>
              </a:lnSpc>
            </a:pPr>
            <a:endParaRPr dirty="0"/>
          </a:p>
          <a:p>
            <a:pPr algn="ctr">
              <a:lnSpc>
                <a:spcPts val="3553"/>
              </a:lnSpc>
            </a:pPr>
            <a:r>
              <a:rPr lang="en-US" sz="3238" b="1" dirty="0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rPr>
              <a:t>De mi-</a:t>
            </a:r>
            <a:r>
              <a:rPr lang="en-US" sz="3238" b="1" dirty="0" err="1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rPr>
              <a:t>octobre</a:t>
            </a:r>
            <a:r>
              <a:rPr lang="en-US" sz="3238" b="1" dirty="0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rPr>
              <a:t> à mi </a:t>
            </a:r>
            <a:r>
              <a:rPr lang="en-US" sz="3238" b="1" dirty="0" err="1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rPr>
              <a:t>février</a:t>
            </a:r>
            <a:endParaRPr lang="en-US" sz="3238" b="1" dirty="0">
              <a:solidFill>
                <a:srgbClr val="FF5757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804261" y="5946457"/>
            <a:ext cx="4485456" cy="2223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3"/>
              </a:lnSpc>
              <a:spcBef>
                <a:spcPct val="0"/>
              </a:spcBef>
            </a:pPr>
            <a:r>
              <a:rPr lang="en-US" sz="3123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Un visage sur un nom, Lilianne Bauer</a:t>
            </a:r>
          </a:p>
          <a:p>
            <a:pPr algn="ctr">
              <a:lnSpc>
                <a:spcPts val="4373"/>
              </a:lnSpc>
              <a:spcBef>
                <a:spcPct val="0"/>
              </a:spcBef>
            </a:pPr>
            <a:r>
              <a:rPr lang="en-US" sz="3123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qui </a:t>
            </a:r>
            <a:r>
              <a:rPr lang="en-US" sz="3123" b="1" dirty="0" err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envoie</a:t>
            </a:r>
            <a:r>
              <a:rPr lang="en-US" sz="3123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 le matériel JMP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53080" y="2304004"/>
            <a:ext cx="5246370" cy="52463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803062" y="2304004"/>
            <a:ext cx="3520767" cy="5246370"/>
            <a:chOff x="0" y="0"/>
            <a:chExt cx="3663950" cy="545973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5396230"/>
            </a:xfrm>
            <a:custGeom>
              <a:avLst/>
              <a:gdLst/>
              <a:ahLst/>
              <a:cxnLst/>
              <a:rect l="l" t="t" r="r" b="b"/>
              <a:pathLst>
                <a:path w="3600450" h="539623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5459730"/>
            </a:xfrm>
            <a:custGeom>
              <a:avLst/>
              <a:gdLst/>
              <a:ahLst/>
              <a:cxnLst/>
              <a:rect l="l" t="t" r="r" b="b"/>
              <a:pathLst>
                <a:path w="3663950" h="5459730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C2C3D2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50523" y="115638"/>
            <a:ext cx="8093477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09"/>
              </a:lnSpc>
            </a:pPr>
            <a:r>
              <a:rPr lang="en-US" sz="5424" b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Rappels : </a:t>
            </a:r>
          </a:p>
          <a:p>
            <a:pPr marL="0" lvl="0" indent="0" algn="just">
              <a:lnSpc>
                <a:spcPts val="6509"/>
              </a:lnSpc>
              <a:spcBef>
                <a:spcPct val="0"/>
              </a:spcBef>
            </a:pPr>
            <a:r>
              <a:rPr lang="en-US" sz="5424" b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partenariats de prière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4852" y="7795641"/>
            <a:ext cx="3895280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La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Grèce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en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visio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à Strasbourg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Un seul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groupe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JMP dans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ce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pays!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03062" y="7798024"/>
            <a:ext cx="3731589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Engagement à prier pour la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paix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chaque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lundi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à 21h 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en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Europe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81716" y="7798024"/>
            <a:ext cx="3731589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Engagement à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s’habiller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en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noir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ou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porter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ce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badge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tous</a:t>
            </a:r>
            <a:r>
              <a:rPr lang="en-US" sz="3000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les </a:t>
            </a:r>
            <a:r>
              <a:rPr lang="en-US" sz="3000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jeudis</a:t>
            </a:r>
            <a:endParaRPr lang="en-US" sz="3000" b="1" dirty="0">
              <a:solidFill>
                <a:srgbClr val="2B2B2B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28700" y="2304004"/>
            <a:ext cx="3520767" cy="5246370"/>
            <a:chOff x="0" y="0"/>
            <a:chExt cx="3663950" cy="5459730"/>
          </a:xfrm>
        </p:grpSpPr>
        <p:sp>
          <p:nvSpPr>
            <p:cNvPr id="12" name="Freeform 12"/>
            <p:cNvSpPr/>
            <p:nvPr/>
          </p:nvSpPr>
          <p:spPr>
            <a:xfrm rot="-30000">
              <a:off x="9681" y="17551"/>
              <a:ext cx="3643318" cy="5424629"/>
            </a:xfrm>
            <a:custGeom>
              <a:avLst/>
              <a:gdLst/>
              <a:ahLst/>
              <a:cxnLst/>
              <a:rect l="l" t="t" r="r" b="b"/>
              <a:pathLst>
                <a:path w="3643318" h="5424629">
                  <a:moveTo>
                    <a:pt x="3602042" y="5066640"/>
                  </a:moveTo>
                  <a:cubicBezTo>
                    <a:pt x="3600302" y="5266022"/>
                    <a:pt x="3437621" y="5424628"/>
                    <a:pt x="3239509" y="5422900"/>
                  </a:cubicBezTo>
                  <a:lnTo>
                    <a:pt x="357989" y="5397753"/>
                  </a:lnTo>
                  <a:cubicBezTo>
                    <a:pt x="158606" y="5396013"/>
                    <a:pt x="0" y="5233332"/>
                    <a:pt x="1729" y="5035220"/>
                  </a:cubicBezTo>
                  <a:lnTo>
                    <a:pt x="42546" y="357988"/>
                  </a:lnTo>
                  <a:cubicBezTo>
                    <a:pt x="44286" y="158606"/>
                    <a:pt x="206967" y="0"/>
                    <a:pt x="405079" y="1728"/>
                  </a:cubicBezTo>
                  <a:lnTo>
                    <a:pt x="3285329" y="26864"/>
                  </a:lnTo>
                  <a:cubicBezTo>
                    <a:pt x="3484712" y="28604"/>
                    <a:pt x="3643318" y="191284"/>
                    <a:pt x="3641589" y="389397"/>
                  </a:cubicBezTo>
                  <a:lnTo>
                    <a:pt x="3602042" y="5066639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3663950" cy="5459730"/>
            </a:xfrm>
            <a:custGeom>
              <a:avLst/>
              <a:gdLst/>
              <a:ahLst/>
              <a:cxnLst/>
              <a:rect l="l" t="t" r="r" b="b"/>
              <a:pathLst>
                <a:path w="3663950" h="5459730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C2C3D2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205009" y="423456"/>
            <a:ext cx="7380766" cy="1446897"/>
          </a:xfrm>
          <a:custGeom>
            <a:avLst/>
            <a:gdLst/>
            <a:ahLst/>
            <a:cxnLst/>
            <a:rect l="l" t="t" r="r" b="b"/>
            <a:pathLst>
              <a:path w="6950915" h="9267886">
                <a:moveTo>
                  <a:pt x="0" y="0"/>
                </a:moveTo>
                <a:lnTo>
                  <a:pt x="6950915" y="0"/>
                </a:lnTo>
                <a:lnTo>
                  <a:pt x="6950915" y="9267887"/>
                </a:lnTo>
                <a:lnTo>
                  <a:pt x="0" y="9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aphicFrame>
        <p:nvGraphicFramePr>
          <p:cNvPr id="6" name="TextBox 4">
            <a:extLst>
              <a:ext uri="{FF2B5EF4-FFF2-40B4-BE49-F238E27FC236}">
                <a16:creationId xmlns:a16="http://schemas.microsoft.com/office/drawing/2014/main" id="{F3971B25-8EC3-1C11-7D62-81D84CD7B5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941829"/>
              </p:ext>
            </p:extLst>
          </p:nvPr>
        </p:nvGraphicFramePr>
        <p:xfrm>
          <a:off x="228600" y="3758294"/>
          <a:ext cx="9478443" cy="5757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reeform 3">
            <a:extLst>
              <a:ext uri="{FF2B5EF4-FFF2-40B4-BE49-F238E27FC236}">
                <a16:creationId xmlns:a16="http://schemas.microsoft.com/office/drawing/2014/main" id="{AAF4070C-3BC7-32A7-7183-94B7656E0F5C}"/>
              </a:ext>
            </a:extLst>
          </p:cNvPr>
          <p:cNvSpPr/>
          <p:nvPr/>
        </p:nvSpPr>
        <p:spPr>
          <a:xfrm>
            <a:off x="9848680" y="2040297"/>
            <a:ext cx="7120529" cy="1717997"/>
          </a:xfrm>
          <a:custGeom>
            <a:avLst/>
            <a:gdLst/>
            <a:ahLst/>
            <a:cxnLst/>
            <a:rect l="l" t="t" r="r" b="b"/>
            <a:pathLst>
              <a:path w="6950915" h="9267886">
                <a:moveTo>
                  <a:pt x="0" y="0"/>
                </a:moveTo>
                <a:lnTo>
                  <a:pt x="6950915" y="0"/>
                </a:lnTo>
                <a:lnTo>
                  <a:pt x="6950915" y="9267887"/>
                </a:lnTo>
                <a:lnTo>
                  <a:pt x="0" y="9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B8A9C54-F6A5-EECE-D6E7-9D9F362EC739}"/>
              </a:ext>
            </a:extLst>
          </p:cNvPr>
          <p:cNvSpPr/>
          <p:nvPr/>
        </p:nvSpPr>
        <p:spPr>
          <a:xfrm>
            <a:off x="10134601" y="8099111"/>
            <a:ext cx="6834608" cy="1563969"/>
          </a:xfrm>
          <a:custGeom>
            <a:avLst/>
            <a:gdLst/>
            <a:ahLst/>
            <a:cxnLst/>
            <a:rect l="l" t="t" r="r" b="b"/>
            <a:pathLst>
              <a:path w="6950915" h="9267886">
                <a:moveTo>
                  <a:pt x="0" y="0"/>
                </a:moveTo>
                <a:lnTo>
                  <a:pt x="6950915" y="0"/>
                </a:lnTo>
                <a:lnTo>
                  <a:pt x="6950915" y="9267887"/>
                </a:lnTo>
                <a:lnTo>
                  <a:pt x="0" y="9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D531D025-D1CA-7EFD-DAF1-1ABF86CF1F85}"/>
              </a:ext>
            </a:extLst>
          </p:cNvPr>
          <p:cNvSpPr/>
          <p:nvPr/>
        </p:nvSpPr>
        <p:spPr>
          <a:xfrm>
            <a:off x="10134601" y="4068272"/>
            <a:ext cx="7349128" cy="1563969"/>
          </a:xfrm>
          <a:custGeom>
            <a:avLst/>
            <a:gdLst/>
            <a:ahLst/>
            <a:cxnLst/>
            <a:rect l="l" t="t" r="r" b="b"/>
            <a:pathLst>
              <a:path w="6950915" h="9267886">
                <a:moveTo>
                  <a:pt x="0" y="0"/>
                </a:moveTo>
                <a:lnTo>
                  <a:pt x="6950915" y="0"/>
                </a:lnTo>
                <a:lnTo>
                  <a:pt x="6950915" y="9267887"/>
                </a:lnTo>
                <a:lnTo>
                  <a:pt x="0" y="9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BA118AD-7C16-E644-3AF1-D6CC87B1AA54}"/>
              </a:ext>
            </a:extLst>
          </p:cNvPr>
          <p:cNvSpPr/>
          <p:nvPr/>
        </p:nvSpPr>
        <p:spPr>
          <a:xfrm>
            <a:off x="10134602" y="5829300"/>
            <a:ext cx="7349128" cy="2072752"/>
          </a:xfrm>
          <a:custGeom>
            <a:avLst/>
            <a:gdLst/>
            <a:ahLst/>
            <a:cxnLst/>
            <a:rect l="l" t="t" r="r" b="b"/>
            <a:pathLst>
              <a:path w="6950915" h="9267886">
                <a:moveTo>
                  <a:pt x="0" y="0"/>
                </a:moveTo>
                <a:lnTo>
                  <a:pt x="6950915" y="0"/>
                </a:lnTo>
                <a:lnTo>
                  <a:pt x="6950915" y="9267887"/>
                </a:lnTo>
                <a:lnTo>
                  <a:pt x="0" y="9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32F027-CCB9-108A-77B6-3465036C7BB4}"/>
              </a:ext>
            </a:extLst>
          </p:cNvPr>
          <p:cNvSpPr txBox="1"/>
          <p:nvPr/>
        </p:nvSpPr>
        <p:spPr>
          <a:xfrm>
            <a:off x="969714" y="546914"/>
            <a:ext cx="7147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>
                <a:solidFill>
                  <a:srgbClr val="FF0000"/>
                </a:solidFill>
              </a:rPr>
              <a:t>Bilan JMP 2025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3173" y="197921"/>
            <a:ext cx="8724489" cy="10381703"/>
            <a:chOff x="0" y="0"/>
            <a:chExt cx="3790950" cy="4511040"/>
          </a:xfrm>
        </p:grpSpPr>
        <p:sp>
          <p:nvSpPr>
            <p:cNvPr id="3" name="Freeform 3"/>
            <p:cNvSpPr/>
            <p:nvPr/>
          </p:nvSpPr>
          <p:spPr>
            <a:xfrm>
              <a:off x="158750" y="158750"/>
              <a:ext cx="3473450" cy="4193540"/>
            </a:xfrm>
            <a:custGeom>
              <a:avLst/>
              <a:gdLst/>
              <a:ahLst/>
              <a:cxnLst/>
              <a:rect l="l" t="t" r="r" b="b"/>
              <a:pathLst>
                <a:path w="3473450" h="419354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915934" y="0"/>
            <a:ext cx="10018939" cy="9698708"/>
            <a:chOff x="0" y="0"/>
            <a:chExt cx="6238240" cy="6038850"/>
          </a:xfrm>
        </p:grpSpPr>
        <p:sp>
          <p:nvSpPr>
            <p:cNvPr id="5" name="Freeform 5"/>
            <p:cNvSpPr/>
            <p:nvPr/>
          </p:nvSpPr>
          <p:spPr>
            <a:xfrm>
              <a:off x="91440" y="158750"/>
              <a:ext cx="5918200" cy="5720080"/>
            </a:xfrm>
            <a:custGeom>
              <a:avLst/>
              <a:gdLst/>
              <a:ahLst/>
              <a:cxnLst/>
              <a:rect l="l" t="t" r="r" b="b"/>
              <a:pathLst>
                <a:path w="5918200" h="5720080">
                  <a:moveTo>
                    <a:pt x="5013960" y="3289300"/>
                  </a:moveTo>
                  <a:cubicBezTo>
                    <a:pt x="5511800" y="3289300"/>
                    <a:pt x="5918200" y="2884170"/>
                    <a:pt x="5918200" y="2385060"/>
                  </a:cubicBezTo>
                  <a:cubicBezTo>
                    <a:pt x="5918200" y="1885950"/>
                    <a:pt x="5513070" y="1480820"/>
                    <a:pt x="5013960" y="1480820"/>
                  </a:cubicBezTo>
                  <a:cubicBezTo>
                    <a:pt x="4742180" y="1480820"/>
                    <a:pt x="4498340" y="1601470"/>
                    <a:pt x="4331970" y="1791970"/>
                  </a:cubicBezTo>
                  <a:lnTo>
                    <a:pt x="3737610" y="1360170"/>
                  </a:lnTo>
                  <a:cubicBezTo>
                    <a:pt x="3816350" y="1226820"/>
                    <a:pt x="3860800" y="1070610"/>
                    <a:pt x="3860800" y="904240"/>
                  </a:cubicBezTo>
                  <a:cubicBezTo>
                    <a:pt x="3860800" y="406400"/>
                    <a:pt x="3455670" y="0"/>
                    <a:pt x="2956560" y="0"/>
                  </a:cubicBezTo>
                  <a:cubicBezTo>
                    <a:pt x="2457450" y="0"/>
                    <a:pt x="2052320" y="405130"/>
                    <a:pt x="2052320" y="904240"/>
                  </a:cubicBezTo>
                  <a:cubicBezTo>
                    <a:pt x="2052320" y="1070610"/>
                    <a:pt x="2098040" y="1225550"/>
                    <a:pt x="2175510" y="1360170"/>
                  </a:cubicBezTo>
                  <a:lnTo>
                    <a:pt x="1583690" y="1789430"/>
                  </a:lnTo>
                  <a:cubicBezTo>
                    <a:pt x="1417320" y="1600200"/>
                    <a:pt x="1174750" y="1480820"/>
                    <a:pt x="904240" y="1480820"/>
                  </a:cubicBezTo>
                  <a:cubicBezTo>
                    <a:pt x="406400" y="1480820"/>
                    <a:pt x="0" y="1885950"/>
                    <a:pt x="0" y="2385060"/>
                  </a:cubicBezTo>
                  <a:cubicBezTo>
                    <a:pt x="0" y="2884170"/>
                    <a:pt x="405130" y="3289300"/>
                    <a:pt x="904240" y="3289300"/>
                  </a:cubicBezTo>
                  <a:cubicBezTo>
                    <a:pt x="966470" y="3289300"/>
                    <a:pt x="1028700" y="3282950"/>
                    <a:pt x="1087120" y="3270250"/>
                  </a:cubicBezTo>
                  <a:lnTo>
                    <a:pt x="1324610" y="4001770"/>
                  </a:lnTo>
                  <a:cubicBezTo>
                    <a:pt x="1022350" y="4147820"/>
                    <a:pt x="814070" y="4457700"/>
                    <a:pt x="814070" y="4815840"/>
                  </a:cubicBezTo>
                  <a:cubicBezTo>
                    <a:pt x="814070" y="5313680"/>
                    <a:pt x="1219200" y="5720080"/>
                    <a:pt x="1718310" y="5720080"/>
                  </a:cubicBezTo>
                  <a:cubicBezTo>
                    <a:pt x="2186940" y="5720080"/>
                    <a:pt x="2571750" y="5361940"/>
                    <a:pt x="2617470" y="4906010"/>
                  </a:cubicBezTo>
                  <a:lnTo>
                    <a:pt x="3298190" y="4906010"/>
                  </a:lnTo>
                  <a:cubicBezTo>
                    <a:pt x="3343910" y="5361940"/>
                    <a:pt x="3729990" y="5720080"/>
                    <a:pt x="4197350" y="5720080"/>
                  </a:cubicBezTo>
                  <a:cubicBezTo>
                    <a:pt x="4695190" y="5720080"/>
                    <a:pt x="5101590" y="5314950"/>
                    <a:pt x="5101590" y="4815840"/>
                  </a:cubicBezTo>
                  <a:cubicBezTo>
                    <a:pt x="5101590" y="4456430"/>
                    <a:pt x="4890770" y="4145280"/>
                    <a:pt x="4585970" y="3999230"/>
                  </a:cubicBezTo>
                  <a:lnTo>
                    <a:pt x="4823460" y="3268980"/>
                  </a:lnTo>
                  <a:cubicBezTo>
                    <a:pt x="4886960" y="3281680"/>
                    <a:pt x="4949190" y="3289300"/>
                    <a:pt x="5013960" y="3289300"/>
                  </a:cubicBezTo>
                  <a:close/>
                  <a:moveTo>
                    <a:pt x="4419600" y="3939540"/>
                  </a:moveTo>
                  <a:cubicBezTo>
                    <a:pt x="4349750" y="3921760"/>
                    <a:pt x="4276090" y="3912870"/>
                    <a:pt x="4201160" y="3912870"/>
                  </a:cubicBezTo>
                  <a:cubicBezTo>
                    <a:pt x="3732530" y="3912870"/>
                    <a:pt x="3347720" y="4271010"/>
                    <a:pt x="3302000" y="4726940"/>
                  </a:cubicBezTo>
                  <a:lnTo>
                    <a:pt x="2621280" y="4726940"/>
                  </a:lnTo>
                  <a:cubicBezTo>
                    <a:pt x="2575560" y="4271010"/>
                    <a:pt x="2189480" y="3912870"/>
                    <a:pt x="1722120" y="3912870"/>
                  </a:cubicBezTo>
                  <a:cubicBezTo>
                    <a:pt x="1644650" y="3912870"/>
                    <a:pt x="1569720" y="3923030"/>
                    <a:pt x="1498600" y="3940810"/>
                  </a:cubicBezTo>
                  <a:lnTo>
                    <a:pt x="1263650" y="3216910"/>
                  </a:lnTo>
                  <a:cubicBezTo>
                    <a:pt x="1586230" y="3078480"/>
                    <a:pt x="1812290" y="2758440"/>
                    <a:pt x="1812290" y="2386330"/>
                  </a:cubicBezTo>
                  <a:cubicBezTo>
                    <a:pt x="1812290" y="2222500"/>
                    <a:pt x="1769110" y="2070100"/>
                    <a:pt x="1692910" y="1938020"/>
                  </a:cubicBezTo>
                  <a:lnTo>
                    <a:pt x="2286000" y="1507490"/>
                  </a:lnTo>
                  <a:cubicBezTo>
                    <a:pt x="2451100" y="1692910"/>
                    <a:pt x="2692400" y="1809750"/>
                    <a:pt x="2960370" y="1809750"/>
                  </a:cubicBezTo>
                  <a:cubicBezTo>
                    <a:pt x="3228340" y="1809750"/>
                    <a:pt x="3468370" y="1692910"/>
                    <a:pt x="3634740" y="1507490"/>
                  </a:cubicBezTo>
                  <a:lnTo>
                    <a:pt x="4231640" y="1940560"/>
                  </a:lnTo>
                  <a:cubicBezTo>
                    <a:pt x="4156710" y="2072640"/>
                    <a:pt x="4113530" y="2225040"/>
                    <a:pt x="4113530" y="2386330"/>
                  </a:cubicBezTo>
                  <a:cubicBezTo>
                    <a:pt x="4113530" y="2757170"/>
                    <a:pt x="4338321" y="3075940"/>
                    <a:pt x="4658360" y="3215640"/>
                  </a:cubicBezTo>
                  <a:lnTo>
                    <a:pt x="4419601" y="3939540"/>
                  </a:lnTo>
                  <a:close/>
                </a:path>
              </a:pathLst>
            </a:custGeom>
            <a:solidFill>
              <a:srgbClr val="F7BC51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6"/>
            <p:cNvSpPr/>
            <p:nvPr/>
          </p:nvSpPr>
          <p:spPr>
            <a:xfrm>
              <a:off x="4381500" y="1819910"/>
              <a:ext cx="1447800" cy="1447800"/>
            </a:xfrm>
            <a:custGeom>
              <a:avLst/>
              <a:gdLst/>
              <a:ahLst/>
              <a:cxnLst/>
              <a:rect l="l" t="t" r="r" b="b"/>
              <a:pathLst>
                <a:path w="1447800" h="1447800">
                  <a:moveTo>
                    <a:pt x="723900" y="0"/>
                  </a:moveTo>
                  <a:cubicBezTo>
                    <a:pt x="1122680" y="0"/>
                    <a:pt x="1447800" y="325120"/>
                    <a:pt x="1447800" y="723900"/>
                  </a:cubicBezTo>
                  <a:cubicBezTo>
                    <a:pt x="1447800" y="1122680"/>
                    <a:pt x="1122680" y="1447800"/>
                    <a:pt x="723900" y="1447800"/>
                  </a:cubicBezTo>
                  <a:cubicBezTo>
                    <a:pt x="325120" y="1447800"/>
                    <a:pt x="0" y="1122680"/>
                    <a:pt x="0" y="723900"/>
                  </a:cubicBezTo>
                  <a:cubicBezTo>
                    <a:pt x="0" y="325120"/>
                    <a:pt x="325120" y="0"/>
                    <a:pt x="7239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2325370" y="340360"/>
              <a:ext cx="1447800" cy="1447800"/>
            </a:xfrm>
            <a:custGeom>
              <a:avLst/>
              <a:gdLst/>
              <a:ahLst/>
              <a:cxnLst/>
              <a:rect l="l" t="t" r="r" b="b"/>
              <a:pathLst>
                <a:path w="1447800" h="1447800">
                  <a:moveTo>
                    <a:pt x="723900" y="0"/>
                  </a:moveTo>
                  <a:cubicBezTo>
                    <a:pt x="1122680" y="0"/>
                    <a:pt x="1447800" y="325120"/>
                    <a:pt x="1447800" y="723900"/>
                  </a:cubicBezTo>
                  <a:cubicBezTo>
                    <a:pt x="1447800" y="1122680"/>
                    <a:pt x="1122680" y="1447800"/>
                    <a:pt x="723900" y="1447800"/>
                  </a:cubicBezTo>
                  <a:cubicBezTo>
                    <a:pt x="325120" y="1447800"/>
                    <a:pt x="0" y="1122680"/>
                    <a:pt x="0" y="723900"/>
                  </a:cubicBezTo>
                  <a:cubicBezTo>
                    <a:pt x="0" y="325120"/>
                    <a:pt x="325120" y="0"/>
                    <a:pt x="7239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274320" y="1819910"/>
              <a:ext cx="1447800" cy="1447800"/>
            </a:xfrm>
            <a:custGeom>
              <a:avLst/>
              <a:gdLst/>
              <a:ahLst/>
              <a:cxnLst/>
              <a:rect l="l" t="t" r="r" b="b"/>
              <a:pathLst>
                <a:path w="1447800" h="1447800">
                  <a:moveTo>
                    <a:pt x="0" y="723900"/>
                  </a:moveTo>
                  <a:cubicBezTo>
                    <a:pt x="0" y="325120"/>
                    <a:pt x="325120" y="0"/>
                    <a:pt x="723900" y="0"/>
                  </a:cubicBezTo>
                  <a:cubicBezTo>
                    <a:pt x="1122680" y="0"/>
                    <a:pt x="1447800" y="325120"/>
                    <a:pt x="1447800" y="723900"/>
                  </a:cubicBezTo>
                  <a:cubicBezTo>
                    <a:pt x="1447800" y="1122680"/>
                    <a:pt x="1122680" y="1447800"/>
                    <a:pt x="723900" y="1447800"/>
                  </a:cubicBezTo>
                  <a:cubicBezTo>
                    <a:pt x="325120" y="1447800"/>
                    <a:pt x="0" y="1123950"/>
                    <a:pt x="0" y="7239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88390" y="4250690"/>
              <a:ext cx="1447800" cy="1447800"/>
            </a:xfrm>
            <a:custGeom>
              <a:avLst/>
              <a:gdLst/>
              <a:ahLst/>
              <a:cxnLst/>
              <a:rect l="l" t="t" r="r" b="b"/>
              <a:pathLst>
                <a:path w="1447800" h="1447800">
                  <a:moveTo>
                    <a:pt x="723900" y="1447800"/>
                  </a:moveTo>
                  <a:cubicBezTo>
                    <a:pt x="325120" y="1447800"/>
                    <a:pt x="0" y="1122680"/>
                    <a:pt x="0" y="723900"/>
                  </a:cubicBezTo>
                  <a:cubicBezTo>
                    <a:pt x="0" y="325120"/>
                    <a:pt x="325120" y="0"/>
                    <a:pt x="723900" y="0"/>
                  </a:cubicBezTo>
                  <a:cubicBezTo>
                    <a:pt x="1122680" y="0"/>
                    <a:pt x="1447800" y="325120"/>
                    <a:pt x="1447800" y="723900"/>
                  </a:cubicBezTo>
                  <a:cubicBezTo>
                    <a:pt x="1447800" y="1123950"/>
                    <a:pt x="1122680" y="1447800"/>
                    <a:pt x="723900" y="14478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567430" y="4250690"/>
              <a:ext cx="1447800" cy="1447800"/>
            </a:xfrm>
            <a:custGeom>
              <a:avLst/>
              <a:gdLst/>
              <a:ahLst/>
              <a:cxnLst/>
              <a:rect l="l" t="t" r="r" b="b"/>
              <a:pathLst>
                <a:path w="1447800" h="1447800">
                  <a:moveTo>
                    <a:pt x="1447800" y="723900"/>
                  </a:moveTo>
                  <a:cubicBezTo>
                    <a:pt x="1447800" y="1122680"/>
                    <a:pt x="1122680" y="1447800"/>
                    <a:pt x="723900" y="1447800"/>
                  </a:cubicBezTo>
                  <a:cubicBezTo>
                    <a:pt x="325120" y="1447800"/>
                    <a:pt x="0" y="1122680"/>
                    <a:pt x="0" y="723900"/>
                  </a:cubicBezTo>
                  <a:cubicBezTo>
                    <a:pt x="0" y="325120"/>
                    <a:pt x="325120" y="0"/>
                    <a:pt x="723900" y="0"/>
                  </a:cubicBezTo>
                  <a:cubicBezTo>
                    <a:pt x="1123950" y="0"/>
                    <a:pt x="1447800" y="325120"/>
                    <a:pt x="1447800" y="7239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184" y="7770228"/>
            <a:ext cx="7633891" cy="98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b="1">
                <a:solidFill>
                  <a:srgbClr val="FFFCF7"/>
                </a:solidFill>
                <a:latin typeface="Agrandir Bold"/>
                <a:ea typeface="Agrandir Bold"/>
                <a:cs typeface="Agrandir Bold"/>
                <a:sym typeface="Agrandir Bold"/>
              </a:rPr>
              <a:t>Prochaines célébrations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00801" y="3793679"/>
            <a:ext cx="3337196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7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rPr>
              <a:t>2027</a:t>
            </a:r>
          </a:p>
          <a:p>
            <a:pPr algn="ctr">
              <a:lnSpc>
                <a:spcPts val="5073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rPr>
              <a:t>100 </a:t>
            </a:r>
            <a:r>
              <a:rPr lang="en-US" sz="4400" b="1" dirty="0" err="1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rPr>
              <a:t>ans</a:t>
            </a:r>
            <a:endParaRPr lang="en-US" sz="4400" b="1" dirty="0">
              <a:solidFill>
                <a:srgbClr val="FF5757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ctr">
              <a:lnSpc>
                <a:spcPts val="5073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rPr>
              <a:t> JMP</a:t>
            </a:r>
          </a:p>
          <a:p>
            <a:pPr algn="ctr">
              <a:lnSpc>
                <a:spcPts val="5073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36733" y="809625"/>
            <a:ext cx="2150995" cy="163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4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2026</a:t>
            </a:r>
          </a:p>
          <a:p>
            <a:pPr algn="ctr">
              <a:lnSpc>
                <a:spcPts val="6584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Nigeria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096091" y="3030678"/>
            <a:ext cx="2009773" cy="2112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5"/>
              </a:lnSpc>
              <a:spcBef>
                <a:spcPct val="0"/>
              </a:spcBef>
            </a:pPr>
            <a:r>
              <a:rPr lang="en-US" sz="4003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2028</a:t>
            </a:r>
          </a:p>
          <a:p>
            <a:pPr algn="ctr">
              <a:lnSpc>
                <a:spcPts val="5605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Costa</a:t>
            </a:r>
            <a:r>
              <a:rPr lang="en-US" sz="4003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</a:p>
          <a:p>
            <a:pPr algn="ctr">
              <a:lnSpc>
                <a:spcPts val="5605"/>
              </a:lnSpc>
              <a:spcBef>
                <a:spcPct val="0"/>
              </a:spcBef>
            </a:pPr>
            <a:r>
              <a:rPr lang="en-US" sz="4003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Rica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46530" y="7124617"/>
            <a:ext cx="1523008" cy="159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1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2029</a:t>
            </a:r>
          </a:p>
          <a:p>
            <a:pPr algn="ctr">
              <a:lnSpc>
                <a:spcPts val="6361"/>
              </a:lnSpc>
              <a:spcBef>
                <a:spcPct val="0"/>
              </a:spcBef>
            </a:pPr>
            <a:r>
              <a:rPr lang="en-US" sz="4544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Italie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03704" y="7185116"/>
            <a:ext cx="1642566" cy="1587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2030</a:t>
            </a:r>
          </a:p>
          <a:p>
            <a:pPr algn="ctr">
              <a:lnSpc>
                <a:spcPts val="6355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Népal</a:t>
            </a:r>
            <a:endParaRPr lang="en-US" sz="4400" b="1" dirty="0">
              <a:solidFill>
                <a:srgbClr val="000000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062791" y="3280429"/>
            <a:ext cx="2901384" cy="1408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82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2031</a:t>
            </a:r>
          </a:p>
          <a:p>
            <a:pPr algn="ctr">
              <a:lnSpc>
                <a:spcPts val="5582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Jamaïque</a:t>
            </a:r>
            <a:endParaRPr lang="en-US" sz="4400" b="1" dirty="0">
              <a:solidFill>
                <a:srgbClr val="000000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289021"/>
              </p:ext>
            </p:extLst>
          </p:nvPr>
        </p:nvGraphicFramePr>
        <p:xfrm>
          <a:off x="-3888315" y="1804151"/>
          <a:ext cx="21441769" cy="3476625"/>
        </p:xfrm>
        <a:graphic>
          <a:graphicData uri="http://schemas.openxmlformats.org/drawingml/2006/table">
            <a:tbl>
              <a:tblPr/>
              <a:tblGrid>
                <a:gridCol w="38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5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6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217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873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dirty="0">
                          <a:solidFill>
                            <a:srgbClr val="2B2B2B"/>
                          </a:solidFill>
                          <a:latin typeface="Agrandir Bold"/>
                          <a:ea typeface="Agrandir Bold"/>
                          <a:cs typeface="Agrandir Bold"/>
                          <a:sym typeface="Agrandir Bold"/>
                        </a:rPr>
                        <a:t>2026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dirty="0">
                          <a:solidFill>
                            <a:srgbClr val="FF0000"/>
                          </a:solidFill>
                          <a:latin typeface="Agrandir Bold"/>
                          <a:ea typeface="Agrandir Bold"/>
                          <a:cs typeface="Agrandir Bold"/>
                          <a:sym typeface="Agrandir Bold"/>
                        </a:rPr>
                        <a:t>2027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2028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219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dirty="0">
                          <a:solidFill>
                            <a:srgbClr val="FF0000"/>
                          </a:solidFill>
                          <a:latin typeface="Agrandir Bold"/>
                          <a:ea typeface="Agrandir Bold"/>
                          <a:cs typeface="Agrandir Bold"/>
                          <a:sym typeface="Agrandir Bold"/>
                        </a:rPr>
                        <a:t>LYON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dirty="0">
                          <a:solidFill>
                            <a:srgbClr val="2B2B2B"/>
                          </a:solidFill>
                          <a:latin typeface="Agrandir Bold"/>
                          <a:ea typeface="Agrandir Bold"/>
                          <a:cs typeface="Agrandir Bold"/>
                          <a:sym typeface="Agrandir Bold"/>
                        </a:rPr>
                        <a:t>ORLEANS ?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dirty="0">
                          <a:solidFill>
                            <a:srgbClr val="FF0000"/>
                          </a:solidFill>
                          <a:latin typeface="Agrandir Bold"/>
                          <a:ea typeface="Agrandir Bold"/>
                          <a:cs typeface="Agrandir Bold"/>
                          <a:sym typeface="Agrandir Bold"/>
                        </a:rPr>
                        <a:t>LOURDES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953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2B2B2B"/>
                          </a:solidFill>
                          <a:latin typeface="Agrandir Bold"/>
                          <a:ea typeface="Agrandir Bold"/>
                          <a:cs typeface="Agrandir Bold"/>
                          <a:sym typeface="Agrandir Bold"/>
                        </a:rPr>
                        <a:t>Région 6</a:t>
                      </a:r>
                      <a:endParaRPr lang="en-US" sz="1100"/>
                    </a:p>
                    <a:p>
                      <a:pPr algn="ctr">
                        <a:lnSpc>
                          <a:spcPts val="4199"/>
                        </a:lnSpc>
                      </a:pPr>
                      <a:r>
                        <a:rPr lang="en-US" sz="2999" b="1">
                          <a:solidFill>
                            <a:srgbClr val="2B2B2B"/>
                          </a:solidFill>
                          <a:latin typeface="Agrandir Bold"/>
                          <a:ea typeface="Agrandir Bold"/>
                          <a:cs typeface="Agrandir Bold"/>
                          <a:sym typeface="Agrandir Bold"/>
                        </a:rPr>
                        <a:t>Centre EST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dirty="0" err="1">
                          <a:solidFill>
                            <a:srgbClr val="FF0000"/>
                          </a:solidFill>
                          <a:latin typeface="Agrandir Bold"/>
                          <a:ea typeface="Agrandir Bold"/>
                          <a:cs typeface="Agrandir Bold"/>
                          <a:sym typeface="Agrandir Bold"/>
                        </a:rPr>
                        <a:t>Région</a:t>
                      </a:r>
                      <a:r>
                        <a:rPr lang="en-US" sz="2999" b="1" dirty="0">
                          <a:solidFill>
                            <a:srgbClr val="FF0000"/>
                          </a:solidFill>
                          <a:latin typeface="Agrandir Bold"/>
                          <a:ea typeface="Agrandir Bold"/>
                          <a:cs typeface="Agrandir Bold"/>
                          <a:sym typeface="Agrandir Bold"/>
                        </a:rPr>
                        <a:t> 4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lnSpc>
                          <a:spcPts val="4199"/>
                        </a:lnSpc>
                      </a:pPr>
                      <a:r>
                        <a:rPr lang="en-US" sz="2999" b="1" dirty="0">
                          <a:solidFill>
                            <a:srgbClr val="FF0000"/>
                          </a:solidFill>
                          <a:latin typeface="Agrandir Bold"/>
                          <a:ea typeface="Agrandir Bold"/>
                          <a:cs typeface="Agrandir Bold"/>
                          <a:sym typeface="Agrandir Bold"/>
                        </a:rPr>
                        <a:t>Centre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dirty="0" err="1">
                          <a:solidFill>
                            <a:srgbClr val="2B2B2B"/>
                          </a:solidFill>
                          <a:latin typeface="Agrandir Bold"/>
                          <a:ea typeface="Agrandir Bold"/>
                          <a:cs typeface="Agrandir Bold"/>
                          <a:sym typeface="Agrandir Bold"/>
                        </a:rPr>
                        <a:t>Région</a:t>
                      </a:r>
                      <a:r>
                        <a:rPr lang="en-US" sz="2999" b="1" dirty="0">
                          <a:solidFill>
                            <a:srgbClr val="2B2B2B"/>
                          </a:solidFill>
                          <a:latin typeface="Agrandir Bold"/>
                          <a:ea typeface="Agrandir Bold"/>
                          <a:cs typeface="Agrandir Bold"/>
                          <a:sym typeface="Agrandir Bold"/>
                        </a:rPr>
                        <a:t> 7</a:t>
                      </a:r>
                      <a:endParaRPr lang="en-US" sz="1100" dirty="0"/>
                    </a:p>
                    <a:p>
                      <a:pPr algn="ctr">
                        <a:lnSpc>
                          <a:spcPts val="4199"/>
                        </a:lnSpc>
                      </a:pPr>
                      <a:r>
                        <a:rPr lang="en-US" sz="2999" b="1" dirty="0">
                          <a:solidFill>
                            <a:srgbClr val="2B2B2B"/>
                          </a:solidFill>
                          <a:latin typeface="Agrandir Bold"/>
                          <a:ea typeface="Agrandir Bold"/>
                          <a:cs typeface="Agrandir Bold"/>
                          <a:sym typeface="Agrandir Bold"/>
                        </a:rPr>
                        <a:t>Sud-Ouest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B2B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453919" y="5528426"/>
            <a:ext cx="6097805" cy="4251041"/>
          </a:xfrm>
          <a:custGeom>
            <a:avLst/>
            <a:gdLst/>
            <a:ahLst/>
            <a:cxnLst/>
            <a:rect l="l" t="t" r="r" b="b"/>
            <a:pathLst>
              <a:path w="6097805" h="4251041">
                <a:moveTo>
                  <a:pt x="0" y="0"/>
                </a:moveTo>
                <a:lnTo>
                  <a:pt x="6097805" y="0"/>
                </a:lnTo>
                <a:lnTo>
                  <a:pt x="6097805" y="4251041"/>
                </a:lnTo>
                <a:lnTo>
                  <a:pt x="0" y="42510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2094815" y="309562"/>
            <a:ext cx="15458639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 b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Prochaines rencontres nationales</a:t>
            </a:r>
          </a:p>
        </p:txBody>
      </p:sp>
      <p:graphicFrame>
        <p:nvGraphicFramePr>
          <p:cNvPr id="11" name="TextBox 8">
            <a:extLst>
              <a:ext uri="{FF2B5EF4-FFF2-40B4-BE49-F238E27FC236}">
                <a16:creationId xmlns:a16="http://schemas.microsoft.com/office/drawing/2014/main" id="{F7CA830F-910C-3E10-8EC5-6E05BE9DC0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376946"/>
              </p:ext>
            </p:extLst>
          </p:nvPr>
        </p:nvGraphicFramePr>
        <p:xfrm>
          <a:off x="6832569" y="5347451"/>
          <a:ext cx="10720884" cy="4201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11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57200" y="4305300"/>
            <a:ext cx="8534400" cy="2123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3"/>
              </a:lnSpc>
            </a:pPr>
            <a:r>
              <a:rPr lang="en-US" sz="3923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Rencontre </a:t>
            </a:r>
            <a:r>
              <a:rPr lang="en-US" sz="3923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nationale</a:t>
            </a:r>
            <a:r>
              <a:rPr lang="en-US" sz="3923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à Lyon</a:t>
            </a:r>
          </a:p>
          <a:p>
            <a:pPr algn="ctr">
              <a:lnSpc>
                <a:spcPts val="5493"/>
              </a:lnSpc>
            </a:pPr>
            <a:endParaRPr lang="en-US" sz="3923" b="1" dirty="0">
              <a:solidFill>
                <a:srgbClr val="2B2B2B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ctr">
              <a:lnSpc>
                <a:spcPts val="5913"/>
              </a:lnSpc>
              <a:spcBef>
                <a:spcPct val="0"/>
              </a:spcBef>
            </a:pPr>
            <a:r>
              <a:rPr lang="en-US" sz="4223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Du 9 au 11 </a:t>
            </a:r>
            <a:r>
              <a:rPr lang="en-US" sz="4223" b="1" dirty="0" err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octobre</a:t>
            </a:r>
            <a:r>
              <a:rPr lang="en-US" sz="4223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 2026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24913" y="159703"/>
            <a:ext cx="1263817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vos agendas </a:t>
            </a:r>
            <a:r>
              <a:rPr lang="en-US" sz="9200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JMP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F962ED-37F3-08AA-A637-963D9E5BA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529" y="3543300"/>
            <a:ext cx="7784788" cy="40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676400" y="5829300"/>
            <a:ext cx="9398198" cy="1655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4400" b="1" u="none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Arrivée</a:t>
            </a:r>
            <a:r>
              <a:rPr lang="en-US" sz="4400" b="1" u="none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400" b="1" u="none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en</a:t>
            </a:r>
            <a:r>
              <a:rPr lang="en-US" sz="4400" b="1" u="none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 train </a:t>
            </a:r>
          </a:p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4400" b="1" u="none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Pour beaucoup !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37614" y="327456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 cstate="print">
                <a:alphaModFix amt="8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70333" y="3860542"/>
            <a:ext cx="5246370" cy="524637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20815" y="2950641"/>
            <a:ext cx="5246370" cy="524637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520815" y="7403261"/>
            <a:ext cx="5316093" cy="793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</a:pPr>
            <a:r>
              <a:rPr lang="en-US" sz="3999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30mn de tram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71907" y="9067800"/>
            <a:ext cx="5316093" cy="793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</a:pPr>
            <a:r>
              <a:rPr lang="en-US" sz="3999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10mn de </a:t>
            </a:r>
            <a:r>
              <a:rPr lang="en-US" sz="3999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marche</a:t>
            </a:r>
            <a:endParaRPr lang="en-US" sz="3999" b="1" dirty="0">
              <a:solidFill>
                <a:srgbClr val="2B2B2B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12996" y="-1282627"/>
            <a:ext cx="8708929" cy="12504718"/>
            <a:chOff x="0" y="0"/>
            <a:chExt cx="4137660" cy="5941060"/>
          </a:xfrm>
        </p:grpSpPr>
        <p:sp>
          <p:nvSpPr>
            <p:cNvPr id="3" name="Freeform 3"/>
            <p:cNvSpPr/>
            <p:nvPr/>
          </p:nvSpPr>
          <p:spPr>
            <a:xfrm>
              <a:off x="-350520" y="-288290"/>
              <a:ext cx="4956810" cy="6334760"/>
            </a:xfrm>
            <a:custGeom>
              <a:avLst/>
              <a:gdLst/>
              <a:ahLst/>
              <a:cxnLst/>
              <a:rect l="l" t="t" r="r" b="b"/>
              <a:pathLst>
                <a:path w="4956810" h="6334760">
                  <a:moveTo>
                    <a:pt x="762000" y="824230"/>
                  </a:moveTo>
                  <a:cubicBezTo>
                    <a:pt x="1517650" y="146050"/>
                    <a:pt x="2913380" y="0"/>
                    <a:pt x="3416300" y="1047750"/>
                  </a:cubicBezTo>
                  <a:cubicBezTo>
                    <a:pt x="3614420" y="1484630"/>
                    <a:pt x="3507740" y="1979930"/>
                    <a:pt x="3566160" y="2440940"/>
                  </a:cubicBezTo>
                  <a:cubicBezTo>
                    <a:pt x="3647440" y="3079750"/>
                    <a:pt x="4140200" y="3562350"/>
                    <a:pt x="4362450" y="4147820"/>
                  </a:cubicBezTo>
                  <a:cubicBezTo>
                    <a:pt x="4956810" y="5591810"/>
                    <a:pt x="3315970" y="6334760"/>
                    <a:pt x="2122170" y="6216650"/>
                  </a:cubicBezTo>
                  <a:cubicBezTo>
                    <a:pt x="1496060" y="6215380"/>
                    <a:pt x="762000" y="6047740"/>
                    <a:pt x="467360" y="5431790"/>
                  </a:cubicBezTo>
                  <a:cubicBezTo>
                    <a:pt x="166370" y="4765040"/>
                    <a:pt x="539750" y="4028440"/>
                    <a:pt x="553720" y="3336290"/>
                  </a:cubicBezTo>
                  <a:cubicBezTo>
                    <a:pt x="571500" y="2500630"/>
                    <a:pt x="0" y="1489710"/>
                    <a:pt x="762000" y="824230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345419" y="4582593"/>
            <a:ext cx="5597163" cy="5597163"/>
            <a:chOff x="0" y="0"/>
            <a:chExt cx="8909050" cy="8909050"/>
          </a:xfrm>
        </p:grpSpPr>
        <p:sp>
          <p:nvSpPr>
            <p:cNvPr id="6" name="Freeform 6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2B2B2B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Freeform 9"/>
          <p:cNvSpPr/>
          <p:nvPr/>
        </p:nvSpPr>
        <p:spPr>
          <a:xfrm>
            <a:off x="360592" y="4391014"/>
            <a:ext cx="5728951" cy="5788742"/>
          </a:xfrm>
          <a:custGeom>
            <a:avLst/>
            <a:gdLst/>
            <a:ahLst/>
            <a:cxnLst/>
            <a:rect l="l" t="t" r="r" b="b"/>
            <a:pathLst>
              <a:path w="5728951" h="5788742">
                <a:moveTo>
                  <a:pt x="0" y="0"/>
                </a:moveTo>
                <a:lnTo>
                  <a:pt x="5728951" y="0"/>
                </a:lnTo>
                <a:lnTo>
                  <a:pt x="5728951" y="5788742"/>
                </a:lnTo>
                <a:lnTo>
                  <a:pt x="0" y="578874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1028700" y="609589"/>
            <a:ext cx="10121686" cy="351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0"/>
              </a:lnSpc>
            </a:pPr>
            <a:r>
              <a:rPr lang="en-US" sz="5525" b="1" i="1" dirty="0">
                <a:solidFill>
                  <a:srgbClr val="FF5757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Avant de se quitter : </a:t>
            </a:r>
          </a:p>
          <a:p>
            <a:pPr algn="ctr">
              <a:lnSpc>
                <a:spcPts val="6630"/>
              </a:lnSpc>
            </a:pPr>
            <a:r>
              <a:rPr lang="en-US" sz="5525" b="1" i="1" dirty="0">
                <a:solidFill>
                  <a:srgbClr val="FF5757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vivre la </a:t>
            </a:r>
            <a:r>
              <a:rPr lang="en-US" sz="5525" b="1" i="1" dirty="0" err="1">
                <a:solidFill>
                  <a:srgbClr val="FF5757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c</a:t>
            </a:r>
            <a:r>
              <a:rPr lang="en-US" sz="5525" b="1" dirty="0" err="1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rPr>
              <a:t>élébration</a:t>
            </a:r>
            <a:r>
              <a:rPr lang="en-US" sz="5525" b="1" dirty="0">
                <a:solidFill>
                  <a:srgbClr val="FF5757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</a:p>
          <a:p>
            <a:pPr algn="ctr">
              <a:lnSpc>
                <a:spcPts val="6630"/>
              </a:lnSpc>
            </a:pPr>
            <a:r>
              <a:rPr lang="en-US" sz="5525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Se faire </a:t>
            </a:r>
            <a:r>
              <a:rPr lang="en-US" sz="5525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l’écho</a:t>
            </a:r>
            <a:endParaRPr lang="en-US" sz="5525" b="1" dirty="0">
              <a:solidFill>
                <a:srgbClr val="2B2B2B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marL="0" lvl="0" indent="0" algn="ctr">
              <a:lnSpc>
                <a:spcPts val="6630"/>
              </a:lnSpc>
              <a:spcBef>
                <a:spcPct val="0"/>
              </a:spcBef>
            </a:pPr>
            <a:r>
              <a:rPr lang="en-US" sz="5525" b="1" dirty="0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des femmes </a:t>
            </a:r>
            <a:r>
              <a:rPr lang="en-US" sz="5525" b="1" dirty="0" err="1">
                <a:solidFill>
                  <a:srgbClr val="2B2B2B"/>
                </a:solidFill>
                <a:latin typeface="Agrandir Bold"/>
                <a:ea typeface="Agrandir Bold"/>
                <a:cs typeface="Agrandir Bold"/>
                <a:sym typeface="Agrandir Bold"/>
              </a:rPr>
              <a:t>Nigérianes</a:t>
            </a:r>
            <a:endParaRPr lang="en-US" sz="5525" b="1" dirty="0">
              <a:solidFill>
                <a:srgbClr val="2B2B2B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651" y="5553041"/>
            <a:ext cx="5865780" cy="399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5400" b="1" i="1" dirty="0">
                <a:solidFill>
                  <a:srgbClr val="FFFCF7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“Je vous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5400" b="1" i="1" dirty="0" err="1">
                <a:solidFill>
                  <a:srgbClr val="FFFCF7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donnerai</a:t>
            </a:r>
            <a:r>
              <a:rPr lang="en-US" sz="5400" b="1" i="1" dirty="0">
                <a:solidFill>
                  <a:srgbClr val="FFFCF7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 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5400" b="1" i="1" dirty="0">
                <a:solidFill>
                  <a:srgbClr val="FFFCF7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le</a:t>
            </a:r>
            <a:r>
              <a:rPr lang="en-US" sz="5400" b="1" i="1" dirty="0">
                <a:solidFill>
                  <a:srgbClr val="FF3131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 </a:t>
            </a:r>
            <a:r>
              <a:rPr lang="en-US" sz="5400" b="1" i="1" dirty="0">
                <a:solidFill>
                  <a:srgbClr val="FFFCF7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repos”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499" b="1" i="1" dirty="0">
              <a:solidFill>
                <a:srgbClr val="FFFCF7"/>
              </a:solidFill>
              <a:latin typeface="Agrandir Bold Italics"/>
              <a:ea typeface="Agrandir Bold Italics"/>
              <a:cs typeface="Agrandir Bold Italics"/>
              <a:sym typeface="Agrandir Bold Italics"/>
            </a:endParaRP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 i="1" dirty="0">
                <a:solidFill>
                  <a:srgbClr val="5E17EB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35515" y="1825590"/>
            <a:ext cx="14416969" cy="8109545"/>
            <a:chOff x="0" y="0"/>
            <a:chExt cx="5852160" cy="3291840"/>
          </a:xfrm>
        </p:grpSpPr>
        <p:sp>
          <p:nvSpPr>
            <p:cNvPr id="3" name="Freeform 3"/>
            <p:cNvSpPr/>
            <p:nvPr/>
          </p:nvSpPr>
          <p:spPr>
            <a:xfrm>
              <a:off x="147066" y="0"/>
              <a:ext cx="1771904" cy="1591691"/>
            </a:xfrm>
            <a:custGeom>
              <a:avLst/>
              <a:gdLst/>
              <a:ahLst/>
              <a:cxnLst/>
              <a:rect l="l" t="t" r="r" b="b"/>
              <a:pathLst>
                <a:path w="1771904" h="1591691">
                  <a:moveTo>
                    <a:pt x="1771904" y="1591691"/>
                  </a:moveTo>
                  <a:lnTo>
                    <a:pt x="0" y="1591691"/>
                  </a:lnTo>
                  <a:lnTo>
                    <a:pt x="0" y="0"/>
                  </a:lnTo>
                  <a:lnTo>
                    <a:pt x="1771904" y="0"/>
                  </a:lnTo>
                  <a:lnTo>
                    <a:pt x="1771904" y="1591691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2017395" y="0"/>
              <a:ext cx="1806448" cy="1591691"/>
            </a:xfrm>
            <a:custGeom>
              <a:avLst/>
              <a:gdLst/>
              <a:ahLst/>
              <a:cxnLst/>
              <a:rect l="l" t="t" r="r" b="b"/>
              <a:pathLst>
                <a:path w="1806448" h="1591691">
                  <a:moveTo>
                    <a:pt x="1806448" y="1591691"/>
                  </a:moveTo>
                  <a:lnTo>
                    <a:pt x="0" y="1591691"/>
                  </a:lnTo>
                  <a:lnTo>
                    <a:pt x="0" y="0"/>
                  </a:lnTo>
                  <a:lnTo>
                    <a:pt x="1806448" y="0"/>
                  </a:lnTo>
                  <a:lnTo>
                    <a:pt x="1806448" y="1591691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Freeform 5"/>
            <p:cNvSpPr/>
            <p:nvPr/>
          </p:nvSpPr>
          <p:spPr>
            <a:xfrm>
              <a:off x="3924935" y="0"/>
              <a:ext cx="1793367" cy="1562735"/>
            </a:xfrm>
            <a:custGeom>
              <a:avLst/>
              <a:gdLst/>
              <a:ahLst/>
              <a:cxnLst/>
              <a:rect l="l" t="t" r="r" b="b"/>
              <a:pathLst>
                <a:path w="1793367" h="1562735">
                  <a:moveTo>
                    <a:pt x="1793367" y="1562735"/>
                  </a:moveTo>
                  <a:lnTo>
                    <a:pt x="0" y="1562735"/>
                  </a:lnTo>
                  <a:lnTo>
                    <a:pt x="0" y="0"/>
                  </a:lnTo>
                  <a:lnTo>
                    <a:pt x="1793367" y="0"/>
                  </a:lnTo>
                  <a:lnTo>
                    <a:pt x="1793367" y="1562735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7226" y="1699768"/>
              <a:ext cx="1783969" cy="1592072"/>
            </a:xfrm>
            <a:custGeom>
              <a:avLst/>
              <a:gdLst/>
              <a:ahLst/>
              <a:cxnLst/>
              <a:rect l="l" t="t" r="r" b="b"/>
              <a:pathLst>
                <a:path w="1783969" h="1592072">
                  <a:moveTo>
                    <a:pt x="1783969" y="1592072"/>
                  </a:moveTo>
                  <a:lnTo>
                    <a:pt x="0" y="1592072"/>
                  </a:lnTo>
                  <a:lnTo>
                    <a:pt x="0" y="0"/>
                  </a:lnTo>
                  <a:lnTo>
                    <a:pt x="1783969" y="0"/>
                  </a:lnTo>
                  <a:lnTo>
                    <a:pt x="1783969" y="1592072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2044065" y="1699768"/>
              <a:ext cx="1779778" cy="1592072"/>
            </a:xfrm>
            <a:custGeom>
              <a:avLst/>
              <a:gdLst/>
              <a:ahLst/>
              <a:cxnLst/>
              <a:rect l="l" t="t" r="r" b="b"/>
              <a:pathLst>
                <a:path w="1779778" h="1592072">
                  <a:moveTo>
                    <a:pt x="1779778" y="1592072"/>
                  </a:moveTo>
                  <a:lnTo>
                    <a:pt x="0" y="1592072"/>
                  </a:lnTo>
                  <a:lnTo>
                    <a:pt x="0" y="0"/>
                  </a:lnTo>
                  <a:lnTo>
                    <a:pt x="1779651" y="0"/>
                  </a:lnTo>
                  <a:lnTo>
                    <a:pt x="1779651" y="1592072"/>
                  </a:ln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3924935" y="1679702"/>
              <a:ext cx="1786255" cy="1612138"/>
            </a:xfrm>
            <a:custGeom>
              <a:avLst/>
              <a:gdLst/>
              <a:ahLst/>
              <a:cxnLst/>
              <a:rect l="l" t="t" r="r" b="b"/>
              <a:pathLst>
                <a:path w="1786255" h="1612138">
                  <a:moveTo>
                    <a:pt x="1786255" y="1612138"/>
                  </a:moveTo>
                  <a:lnTo>
                    <a:pt x="0" y="1612138"/>
                  </a:lnTo>
                  <a:lnTo>
                    <a:pt x="0" y="0"/>
                  </a:lnTo>
                  <a:lnTo>
                    <a:pt x="1786255" y="0"/>
                  </a:lnTo>
                  <a:lnTo>
                    <a:pt x="1786255" y="1612138"/>
                  </a:ln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5852160" cy="3291840"/>
            </a:xfrm>
            <a:custGeom>
              <a:avLst/>
              <a:gdLst/>
              <a:ahLst/>
              <a:cxnLst/>
              <a:rect l="l" t="t" r="r" b="b"/>
              <a:pathLst>
                <a:path w="5852160" h="3291840">
                  <a:moveTo>
                    <a:pt x="5852160" y="3291840"/>
                  </a:moveTo>
                  <a:lnTo>
                    <a:pt x="0" y="3291840"/>
                  </a:lnTo>
                  <a:lnTo>
                    <a:pt x="0" y="0"/>
                  </a:lnTo>
                  <a:lnTo>
                    <a:pt x="5852160" y="0"/>
                  </a:lnTo>
                  <a:lnTo>
                    <a:pt x="5852160" y="3291840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522177" y="0"/>
            <a:ext cx="5243646" cy="2793929"/>
            <a:chOff x="0" y="0"/>
            <a:chExt cx="6991528" cy="372523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80975"/>
              <a:ext cx="6991528" cy="2619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00"/>
                </a:lnSpc>
                <a:spcBef>
                  <a:spcPct val="0"/>
                </a:spcBef>
              </a:pPr>
              <a:endParaRPr/>
            </a:p>
            <a:p>
              <a:pPr marL="0" lvl="0" indent="0" algn="l">
                <a:lnSpc>
                  <a:spcPts val="720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269521"/>
              <a:ext cx="6991528" cy="45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227209" y="753710"/>
            <a:ext cx="5243646" cy="91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Idées Déco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58321" y="6752179"/>
            <a:ext cx="16364460" cy="1598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b="1">
                <a:latin typeface="+mj-lt"/>
                <a:ea typeface="+mj-ea"/>
                <a:cs typeface="+mj-cs"/>
                <a:sym typeface="Agrandir Bold"/>
              </a:rPr>
              <a:t>La JMP, une vie en sororité</a:t>
            </a:r>
          </a:p>
        </p:txBody>
      </p:sp>
      <p:sp>
        <p:nvSpPr>
          <p:cNvPr id="3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5120" y="8391537"/>
            <a:ext cx="4937760" cy="27432"/>
          </a:xfrm>
          <a:custGeom>
            <a:avLst/>
            <a:gdLst>
              <a:gd name="csX0" fmla="*/ 0 w 4937760"/>
              <a:gd name="csY0" fmla="*/ 0 h 27432"/>
              <a:gd name="csX1" fmla="*/ 567842 w 4937760"/>
              <a:gd name="csY1" fmla="*/ 0 h 27432"/>
              <a:gd name="csX2" fmla="*/ 1135685 w 4937760"/>
              <a:gd name="csY2" fmla="*/ 0 h 27432"/>
              <a:gd name="csX3" fmla="*/ 1851660 w 4937760"/>
              <a:gd name="csY3" fmla="*/ 0 h 27432"/>
              <a:gd name="csX4" fmla="*/ 2370125 w 4937760"/>
              <a:gd name="csY4" fmla="*/ 0 h 27432"/>
              <a:gd name="csX5" fmla="*/ 2888590 w 4937760"/>
              <a:gd name="csY5" fmla="*/ 0 h 27432"/>
              <a:gd name="csX6" fmla="*/ 3505810 w 4937760"/>
              <a:gd name="csY6" fmla="*/ 0 h 27432"/>
              <a:gd name="csX7" fmla="*/ 4024274 w 4937760"/>
              <a:gd name="csY7" fmla="*/ 0 h 27432"/>
              <a:gd name="csX8" fmla="*/ 4937760 w 4937760"/>
              <a:gd name="csY8" fmla="*/ 0 h 27432"/>
              <a:gd name="csX9" fmla="*/ 4937760 w 4937760"/>
              <a:gd name="csY9" fmla="*/ 27432 h 27432"/>
              <a:gd name="csX10" fmla="*/ 4419295 w 4937760"/>
              <a:gd name="csY10" fmla="*/ 27432 h 27432"/>
              <a:gd name="csX11" fmla="*/ 3900830 w 4937760"/>
              <a:gd name="csY11" fmla="*/ 27432 h 27432"/>
              <a:gd name="csX12" fmla="*/ 3283610 w 4937760"/>
              <a:gd name="csY12" fmla="*/ 27432 h 27432"/>
              <a:gd name="csX13" fmla="*/ 2765146 w 4937760"/>
              <a:gd name="csY13" fmla="*/ 27432 h 27432"/>
              <a:gd name="csX14" fmla="*/ 2296058 w 4937760"/>
              <a:gd name="csY14" fmla="*/ 27432 h 27432"/>
              <a:gd name="csX15" fmla="*/ 1678838 w 4937760"/>
              <a:gd name="csY15" fmla="*/ 27432 h 27432"/>
              <a:gd name="csX16" fmla="*/ 1061618 w 4937760"/>
              <a:gd name="csY16" fmla="*/ 27432 h 27432"/>
              <a:gd name="csX17" fmla="*/ 0 w 4937760"/>
              <a:gd name="csY17" fmla="*/ 27432 h 27432"/>
              <a:gd name="csX18" fmla="*/ 0 w 4937760"/>
              <a:gd name="csY18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7760" h="27432" fill="none" extrusionOk="0">
                <a:moveTo>
                  <a:pt x="0" y="0"/>
                </a:moveTo>
                <a:cubicBezTo>
                  <a:pt x="151071" y="898"/>
                  <a:pt x="414304" y="10355"/>
                  <a:pt x="567842" y="0"/>
                </a:cubicBezTo>
                <a:cubicBezTo>
                  <a:pt x="721380" y="-10355"/>
                  <a:pt x="913955" y="23592"/>
                  <a:pt x="1135685" y="0"/>
                </a:cubicBezTo>
                <a:cubicBezTo>
                  <a:pt x="1357415" y="-23592"/>
                  <a:pt x="1656179" y="-14359"/>
                  <a:pt x="1851660" y="0"/>
                </a:cubicBezTo>
                <a:cubicBezTo>
                  <a:pt x="2047142" y="14359"/>
                  <a:pt x="2259566" y="-14455"/>
                  <a:pt x="2370125" y="0"/>
                </a:cubicBezTo>
                <a:cubicBezTo>
                  <a:pt x="2480684" y="14455"/>
                  <a:pt x="2753992" y="22579"/>
                  <a:pt x="2888590" y="0"/>
                </a:cubicBezTo>
                <a:cubicBezTo>
                  <a:pt x="3023188" y="-22579"/>
                  <a:pt x="3354327" y="24296"/>
                  <a:pt x="3505810" y="0"/>
                </a:cubicBezTo>
                <a:cubicBezTo>
                  <a:pt x="3657293" y="-24296"/>
                  <a:pt x="3767649" y="3652"/>
                  <a:pt x="4024274" y="0"/>
                </a:cubicBezTo>
                <a:cubicBezTo>
                  <a:pt x="4280899" y="-3652"/>
                  <a:pt x="4541928" y="-14384"/>
                  <a:pt x="4937760" y="0"/>
                </a:cubicBezTo>
                <a:cubicBezTo>
                  <a:pt x="4938470" y="9050"/>
                  <a:pt x="4937122" y="21151"/>
                  <a:pt x="4937760" y="27432"/>
                </a:cubicBezTo>
                <a:cubicBezTo>
                  <a:pt x="4792365" y="10076"/>
                  <a:pt x="4528041" y="17663"/>
                  <a:pt x="4419295" y="27432"/>
                </a:cubicBezTo>
                <a:cubicBezTo>
                  <a:pt x="4310549" y="37201"/>
                  <a:pt x="4126500" y="10618"/>
                  <a:pt x="3900830" y="27432"/>
                </a:cubicBezTo>
                <a:cubicBezTo>
                  <a:pt x="3675160" y="44246"/>
                  <a:pt x="3409924" y="31425"/>
                  <a:pt x="3283610" y="27432"/>
                </a:cubicBezTo>
                <a:cubicBezTo>
                  <a:pt x="3157296" y="23439"/>
                  <a:pt x="3011610" y="15782"/>
                  <a:pt x="2765146" y="27432"/>
                </a:cubicBezTo>
                <a:cubicBezTo>
                  <a:pt x="2518682" y="39082"/>
                  <a:pt x="2505970" y="40710"/>
                  <a:pt x="2296058" y="27432"/>
                </a:cubicBezTo>
                <a:cubicBezTo>
                  <a:pt x="2086146" y="14154"/>
                  <a:pt x="1890404" y="35142"/>
                  <a:pt x="1678838" y="27432"/>
                </a:cubicBezTo>
                <a:cubicBezTo>
                  <a:pt x="1467272" y="19722"/>
                  <a:pt x="1210839" y="46081"/>
                  <a:pt x="1061618" y="27432"/>
                </a:cubicBezTo>
                <a:cubicBezTo>
                  <a:pt x="912397" y="8783"/>
                  <a:pt x="424920" y="11180"/>
                  <a:pt x="0" y="27432"/>
                </a:cubicBezTo>
                <a:cubicBezTo>
                  <a:pt x="-1228" y="21145"/>
                  <a:pt x="-815" y="8816"/>
                  <a:pt x="0" y="0"/>
                </a:cubicBezTo>
                <a:close/>
              </a:path>
              <a:path w="4937760" h="27432" stroke="0" extrusionOk="0">
                <a:moveTo>
                  <a:pt x="0" y="0"/>
                </a:moveTo>
                <a:cubicBezTo>
                  <a:pt x="158580" y="-21299"/>
                  <a:pt x="375366" y="-9205"/>
                  <a:pt x="518465" y="0"/>
                </a:cubicBezTo>
                <a:cubicBezTo>
                  <a:pt x="661564" y="9205"/>
                  <a:pt x="901414" y="-31895"/>
                  <a:pt x="1234440" y="0"/>
                </a:cubicBezTo>
                <a:cubicBezTo>
                  <a:pt x="1567467" y="31895"/>
                  <a:pt x="1525818" y="3722"/>
                  <a:pt x="1703527" y="0"/>
                </a:cubicBezTo>
                <a:cubicBezTo>
                  <a:pt x="1881236" y="-3722"/>
                  <a:pt x="1964350" y="10238"/>
                  <a:pt x="2172614" y="0"/>
                </a:cubicBezTo>
                <a:cubicBezTo>
                  <a:pt x="2380878" y="-10238"/>
                  <a:pt x="2652196" y="-22475"/>
                  <a:pt x="2789834" y="0"/>
                </a:cubicBezTo>
                <a:cubicBezTo>
                  <a:pt x="2927472" y="22475"/>
                  <a:pt x="3160003" y="7911"/>
                  <a:pt x="3357677" y="0"/>
                </a:cubicBezTo>
                <a:cubicBezTo>
                  <a:pt x="3555351" y="-7911"/>
                  <a:pt x="3723575" y="-14515"/>
                  <a:pt x="4024274" y="0"/>
                </a:cubicBezTo>
                <a:cubicBezTo>
                  <a:pt x="4324973" y="14515"/>
                  <a:pt x="4666192" y="-31217"/>
                  <a:pt x="4937760" y="0"/>
                </a:cubicBezTo>
                <a:cubicBezTo>
                  <a:pt x="4937817" y="6776"/>
                  <a:pt x="4936595" y="20935"/>
                  <a:pt x="4937760" y="27432"/>
                </a:cubicBezTo>
                <a:cubicBezTo>
                  <a:pt x="4605662" y="51747"/>
                  <a:pt x="4434779" y="15280"/>
                  <a:pt x="4221785" y="27432"/>
                </a:cubicBezTo>
                <a:cubicBezTo>
                  <a:pt x="4008791" y="39584"/>
                  <a:pt x="3840732" y="43619"/>
                  <a:pt x="3653942" y="27432"/>
                </a:cubicBezTo>
                <a:cubicBezTo>
                  <a:pt x="3467152" y="11245"/>
                  <a:pt x="3368269" y="7352"/>
                  <a:pt x="3086100" y="27432"/>
                </a:cubicBezTo>
                <a:cubicBezTo>
                  <a:pt x="2803931" y="47512"/>
                  <a:pt x="2806928" y="31440"/>
                  <a:pt x="2567635" y="27432"/>
                </a:cubicBezTo>
                <a:cubicBezTo>
                  <a:pt x="2328342" y="23424"/>
                  <a:pt x="2237209" y="34202"/>
                  <a:pt x="1999793" y="27432"/>
                </a:cubicBezTo>
                <a:cubicBezTo>
                  <a:pt x="1762377" y="20662"/>
                  <a:pt x="1753212" y="30829"/>
                  <a:pt x="1530706" y="27432"/>
                </a:cubicBezTo>
                <a:cubicBezTo>
                  <a:pt x="1308200" y="24035"/>
                  <a:pt x="1164917" y="444"/>
                  <a:pt x="962863" y="27432"/>
                </a:cubicBezTo>
                <a:cubicBezTo>
                  <a:pt x="760809" y="54420"/>
                  <a:pt x="232406" y="72726"/>
                  <a:pt x="0" y="27432"/>
                </a:cubicBezTo>
                <a:cubicBezTo>
                  <a:pt x="-234" y="21031"/>
                  <a:pt x="-921" y="632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1769364" y="480060"/>
            <a:ext cx="5843016" cy="584301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671048" y="480060"/>
            <a:ext cx="5843016" cy="584301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80F6606-AAB8-BA43-662E-BCC6902CA140}"/>
              </a:ext>
            </a:extLst>
          </p:cNvPr>
          <p:cNvSpPr txBox="1"/>
          <p:nvPr/>
        </p:nvSpPr>
        <p:spPr>
          <a:xfrm>
            <a:off x="965201" y="965200"/>
            <a:ext cx="7978977" cy="68507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dirty="0">
                <a:solidFill>
                  <a:srgbClr val="FF0000"/>
                </a:solidFill>
                <a:latin typeface="Abadi" panose="020B0604020104020204" pitchFamily="34" charset="0"/>
                <a:ea typeface="+mj-ea"/>
                <a:cs typeface="+mj-cs"/>
              </a:rPr>
              <a:t>Allez, on y </a:t>
            </a:r>
            <a:r>
              <a:rPr lang="en-US" sz="9600" dirty="0" err="1">
                <a:solidFill>
                  <a:srgbClr val="FF0000"/>
                </a:solidFill>
                <a:latin typeface="Abadi" panose="020B0604020104020204" pitchFamily="34" charset="0"/>
                <a:ea typeface="+mj-ea"/>
                <a:cs typeface="+mj-cs"/>
              </a:rPr>
              <a:t>va</a:t>
            </a:r>
            <a:r>
              <a:rPr lang="en-US" sz="9600">
                <a:solidFill>
                  <a:srgbClr val="FF0000"/>
                </a:solidFill>
                <a:latin typeface="Abadi" panose="020B0604020104020204" pitchFamily="34" charset="0"/>
                <a:ea typeface="+mj-ea"/>
                <a:cs typeface="+mj-cs"/>
              </a:rPr>
              <a:t> !</a:t>
            </a:r>
            <a:endParaRPr lang="en-US" sz="9600" dirty="0">
              <a:solidFill>
                <a:srgbClr val="FF0000"/>
              </a:solidFill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Image 2" descr="Une image contenant roue, Véhicule terrestre, véhicule, plein air&#10;&#10;Le contenu généré par l’IA peut être incorrect.">
            <a:extLst>
              <a:ext uri="{FF2B5EF4-FFF2-40B4-BE49-F238E27FC236}">
                <a16:creationId xmlns:a16="http://schemas.microsoft.com/office/drawing/2014/main" id="{E12D8646-530B-D415-0702-09FA796E7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43822" y="10"/>
            <a:ext cx="8944178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38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461751"/>
            <a:ext cx="8308201" cy="6479415"/>
          </a:xfrm>
          <a:custGeom>
            <a:avLst/>
            <a:gdLst/>
            <a:ahLst/>
            <a:cxnLst/>
            <a:rect l="l" t="t" r="r" b="b"/>
            <a:pathLst>
              <a:path w="8308201" h="6479415">
                <a:moveTo>
                  <a:pt x="0" y="0"/>
                </a:moveTo>
                <a:lnTo>
                  <a:pt x="8308201" y="0"/>
                </a:lnTo>
                <a:lnTo>
                  <a:pt x="8308201" y="6479415"/>
                </a:lnTo>
                <a:lnTo>
                  <a:pt x="0" y="64794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0247177" y="1424707"/>
            <a:ext cx="6609138" cy="7437586"/>
          </a:xfrm>
          <a:custGeom>
            <a:avLst/>
            <a:gdLst/>
            <a:ahLst/>
            <a:cxnLst/>
            <a:rect l="l" t="t" r="r" b="b"/>
            <a:pathLst>
              <a:path w="6609138" h="7437586">
                <a:moveTo>
                  <a:pt x="0" y="0"/>
                </a:moveTo>
                <a:lnTo>
                  <a:pt x="6609138" y="0"/>
                </a:lnTo>
                <a:lnTo>
                  <a:pt x="6609138" y="7437586"/>
                </a:lnTo>
                <a:lnTo>
                  <a:pt x="0" y="74375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834604" y="-3324684"/>
            <a:ext cx="8696393" cy="8706768"/>
            <a:chOff x="0" y="0"/>
            <a:chExt cx="11595190" cy="11609025"/>
          </a:xfrm>
        </p:grpSpPr>
        <p:sp>
          <p:nvSpPr>
            <p:cNvPr id="7" name="TextBox 7"/>
            <p:cNvSpPr txBox="1"/>
            <p:nvPr/>
          </p:nvSpPr>
          <p:spPr>
            <a:xfrm>
              <a:off x="0" y="-204787"/>
              <a:ext cx="11595190" cy="8077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49"/>
                </a:lnSpc>
              </a:pPr>
              <a:endParaRPr/>
            </a:p>
            <a:p>
              <a:pPr algn="ctr">
                <a:lnSpc>
                  <a:spcPts val="9349"/>
                </a:lnSpc>
              </a:pPr>
              <a:endParaRPr/>
            </a:p>
            <a:p>
              <a:pPr algn="ctr">
                <a:lnSpc>
                  <a:spcPts val="9349"/>
                </a:lnSpc>
              </a:pPr>
              <a:endParaRPr/>
            </a:p>
            <a:p>
              <a:pPr marL="0" lvl="0" indent="0" algn="ctr">
                <a:lnSpc>
                  <a:spcPts val="9349"/>
                </a:lnSpc>
                <a:spcBef>
                  <a:spcPct val="0"/>
                </a:spcBef>
              </a:pPr>
              <a:r>
                <a:rPr lang="en-US" sz="7790" b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Centre d’accueil St Thomas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322794"/>
              <a:ext cx="11595190" cy="3280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39"/>
                </a:lnSpc>
              </a:pPr>
              <a:endParaRPr/>
            </a:p>
            <a:p>
              <a:pPr algn="ctr">
                <a:lnSpc>
                  <a:spcPts val="6339"/>
                </a:lnSpc>
              </a:pPr>
              <a:endParaRPr/>
            </a:p>
            <a:p>
              <a:pPr marL="0" lvl="0" indent="0" algn="ctr">
                <a:lnSpc>
                  <a:spcPts val="6339"/>
                </a:lnSpc>
              </a:pPr>
              <a:r>
                <a:rPr lang="en-US" sz="4528" b="1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10-12 octobre 2025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9963" y="1658602"/>
            <a:ext cx="15088074" cy="8209297"/>
          </a:xfrm>
          <a:custGeom>
            <a:avLst/>
            <a:gdLst/>
            <a:ahLst/>
            <a:cxnLst/>
            <a:rect l="l" t="t" r="r" b="b"/>
            <a:pathLst>
              <a:path w="15339373" h="8628397">
                <a:moveTo>
                  <a:pt x="0" y="0"/>
                </a:moveTo>
                <a:lnTo>
                  <a:pt x="15339372" y="0"/>
                </a:lnTo>
                <a:lnTo>
                  <a:pt x="15339372" y="8628397"/>
                </a:lnTo>
                <a:lnTo>
                  <a:pt x="0" y="862839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3" name="TextBox 3"/>
          <p:cNvSpPr txBox="1"/>
          <p:nvPr/>
        </p:nvSpPr>
        <p:spPr>
          <a:xfrm>
            <a:off x="1708497" y="264150"/>
            <a:ext cx="14871006" cy="1394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0"/>
              </a:lnSpc>
            </a:pPr>
            <a:r>
              <a:rPr lang="en-US" sz="8100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L’équipe d’accueil - Grand Est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3541B48-F221-07ED-60A9-CAA4281F11AE}"/>
              </a:ext>
            </a:extLst>
          </p:cNvPr>
          <p:cNvSpPr txBox="1"/>
          <p:nvPr/>
        </p:nvSpPr>
        <p:spPr>
          <a:xfrm>
            <a:off x="2362200" y="2072117"/>
            <a:ext cx="1356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</a:rPr>
              <a:t>Ici remerciée par la présidente pour leur engagement </a:t>
            </a:r>
          </a:p>
          <a:p>
            <a:pPr algn="ctr"/>
            <a:r>
              <a:rPr lang="fr-FR" sz="4400" b="1" dirty="0">
                <a:solidFill>
                  <a:schemeClr val="bg1"/>
                </a:solidFill>
              </a:rPr>
              <a:t>dans la préparation de la rencontre nationale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96252" y="3019092"/>
            <a:ext cx="6525214" cy="652521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8566190" y="891167"/>
            <a:ext cx="4400691" cy="4919267"/>
          </a:xfrm>
          <a:custGeom>
            <a:avLst/>
            <a:gdLst/>
            <a:ahLst/>
            <a:cxnLst/>
            <a:rect l="l" t="t" r="r" b="b"/>
            <a:pathLst>
              <a:path w="4400691" h="4919267">
                <a:moveTo>
                  <a:pt x="0" y="0"/>
                </a:moveTo>
                <a:lnTo>
                  <a:pt x="4400691" y="0"/>
                </a:lnTo>
                <a:lnTo>
                  <a:pt x="4400691" y="4919267"/>
                </a:lnTo>
                <a:lnTo>
                  <a:pt x="0" y="491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3952440" y="2734729"/>
            <a:ext cx="4021321" cy="6993051"/>
          </a:xfrm>
          <a:custGeom>
            <a:avLst/>
            <a:gdLst/>
            <a:ahLst/>
            <a:cxnLst/>
            <a:rect l="l" t="t" r="r" b="b"/>
            <a:pathLst>
              <a:path w="4021321" h="6993051">
                <a:moveTo>
                  <a:pt x="0" y="0"/>
                </a:moveTo>
                <a:lnTo>
                  <a:pt x="4021320" y="0"/>
                </a:lnTo>
                <a:lnTo>
                  <a:pt x="4021320" y="6993051"/>
                </a:lnTo>
                <a:lnTo>
                  <a:pt x="0" y="69930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8" name="Group 8"/>
          <p:cNvGrpSpPr/>
          <p:nvPr/>
        </p:nvGrpSpPr>
        <p:grpSpPr>
          <a:xfrm>
            <a:off x="689217" y="489210"/>
            <a:ext cx="8160720" cy="3211894"/>
            <a:chOff x="-574473" y="-338298"/>
            <a:chExt cx="10880959" cy="4282526"/>
          </a:xfrm>
        </p:grpSpPr>
        <p:sp>
          <p:nvSpPr>
            <p:cNvPr id="9" name="TextBox 9"/>
            <p:cNvSpPr txBox="1"/>
            <p:nvPr/>
          </p:nvSpPr>
          <p:spPr>
            <a:xfrm>
              <a:off x="-574473" y="-338298"/>
              <a:ext cx="10306486" cy="2994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309"/>
                </a:lnSpc>
                <a:spcBef>
                  <a:spcPct val="0"/>
                </a:spcBef>
              </a:pPr>
              <a:r>
                <a:rPr lang="en-US" sz="6924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Cadeaux</a:t>
              </a:r>
              <a:r>
                <a:rPr lang="en-US" sz="6924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de </a:t>
              </a:r>
              <a:r>
                <a:rPr lang="en-US" sz="6924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bienvenue</a:t>
              </a:r>
              <a:endParaRPr lang="en-US" sz="6924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268165"/>
              <a:ext cx="10306486" cy="676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1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419082" y="4826922"/>
            <a:ext cx="5331078" cy="3442500"/>
            <a:chOff x="-848230" y="-187325"/>
            <a:chExt cx="7108104" cy="386997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87325"/>
              <a:ext cx="6259874" cy="1597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30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848230" y="1696709"/>
              <a:ext cx="6259875" cy="1985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00"/>
                </a:lnSpc>
              </a:pPr>
              <a:r>
                <a:rPr lang="en-US" sz="3724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Déco</a:t>
              </a:r>
              <a:r>
                <a:rPr lang="en-US" sz="3724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Noël </a:t>
              </a:r>
              <a:r>
                <a:rPr lang="en-US" sz="3724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bretzel</a:t>
              </a:r>
              <a:r>
                <a:rPr lang="en-US" sz="3724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</a:p>
            <a:p>
              <a:pPr algn="ctr">
                <a:lnSpc>
                  <a:spcPts val="7300"/>
                </a:lnSpc>
              </a:pPr>
              <a:r>
                <a:rPr lang="en-US" sz="3724" b="1" dirty="0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Bonbons </a:t>
              </a:r>
              <a:r>
                <a:rPr lang="en-US" sz="3724" b="1" dirty="0" err="1">
                  <a:solidFill>
                    <a:srgbClr val="FF3131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vosgiens</a:t>
              </a:r>
              <a:endParaRPr lang="en-US" sz="3724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854753" y="4122392"/>
            <a:ext cx="4808211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Pain </a:t>
            </a:r>
            <a:r>
              <a:rPr lang="en-US" sz="5000" b="1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d’épices</a:t>
            </a:r>
            <a:r>
              <a:rPr lang="en-US" sz="5000" b="1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maison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11605" y="142157"/>
            <a:ext cx="3914453" cy="202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Porte </a:t>
            </a:r>
            <a:r>
              <a:rPr lang="en-US" sz="3600" b="1" dirty="0" err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clé</a:t>
            </a:r>
            <a:r>
              <a:rPr lang="en-US" sz="36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600" b="1" dirty="0" err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tissu</a:t>
            </a:r>
            <a:r>
              <a:rPr lang="en-US" sz="36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600" b="1" dirty="0" err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traditionnel</a:t>
            </a:r>
            <a:r>
              <a:rPr lang="en-US" sz="3600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600" b="1" dirty="0" err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kelsch</a:t>
            </a:r>
            <a:endParaRPr lang="en-US" sz="3600" b="1" dirty="0">
              <a:solidFill>
                <a:srgbClr val="FF3131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12642" y="1988738"/>
            <a:ext cx="9190326" cy="7952448"/>
          </a:xfrm>
          <a:custGeom>
            <a:avLst/>
            <a:gdLst/>
            <a:ahLst/>
            <a:cxnLst/>
            <a:rect l="l" t="t" r="r" b="b"/>
            <a:pathLst>
              <a:path w="9190326" h="7952448">
                <a:moveTo>
                  <a:pt x="0" y="0"/>
                </a:moveTo>
                <a:lnTo>
                  <a:pt x="9190325" y="0"/>
                </a:lnTo>
                <a:lnTo>
                  <a:pt x="9190325" y="7952448"/>
                </a:lnTo>
                <a:lnTo>
                  <a:pt x="0" y="79524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7043" r="7043"/>
          <a:stretch>
            <a:fillRect/>
          </a:stretch>
        </p:blipFill>
        <p:spPr>
          <a:xfrm>
            <a:off x="10471018" y="1988738"/>
            <a:ext cx="6832127" cy="795244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0500" y="276803"/>
            <a:ext cx="17907000" cy="1505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Folklore </a:t>
            </a:r>
            <a:r>
              <a:rPr lang="en-US" sz="80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alsacien</a:t>
            </a:r>
            <a:r>
              <a:rPr lang="en-US" sz="80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80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</a:t>
            </a:r>
            <a:r>
              <a:rPr lang="en-US" sz="80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80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ouverture</a:t>
            </a:r>
            <a:r>
              <a:rPr lang="en-US" sz="80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784595"/>
            <a:ext cx="18288000" cy="8229600"/>
          </a:xfrm>
          <a:custGeom>
            <a:avLst/>
            <a:gdLst/>
            <a:ahLst/>
            <a:cxnLst/>
            <a:rect l="l" t="t" r="r" b="b"/>
            <a:pathLst>
              <a:path w="18288000" h="8229600">
                <a:moveTo>
                  <a:pt x="0" y="0"/>
                </a:moveTo>
                <a:lnTo>
                  <a:pt x="18288000" y="0"/>
                </a:lnTo>
                <a:lnTo>
                  <a:pt x="1828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378819" y="516261"/>
            <a:ext cx="17530363" cy="920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Les </a:t>
            </a:r>
            <a:r>
              <a:rPr lang="en-US" sz="54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participantes</a:t>
            </a:r>
            <a:r>
              <a:rPr lang="en-US" sz="54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originaires</a:t>
            </a:r>
            <a:r>
              <a:rPr lang="en-US" sz="54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du continent </a:t>
            </a:r>
            <a:r>
              <a:rPr lang="en-US" sz="54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africain</a:t>
            </a:r>
            <a:endParaRPr lang="en-US" sz="5400" b="1" dirty="0">
              <a:solidFill>
                <a:srgbClr val="FF313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6800" y="1780184"/>
            <a:ext cx="15434465" cy="7960627"/>
          </a:xfrm>
          <a:custGeom>
            <a:avLst/>
            <a:gdLst/>
            <a:ahLst/>
            <a:cxnLst/>
            <a:rect l="l" t="t" r="r" b="b"/>
            <a:pathLst>
              <a:path w="17632927" h="7934817">
                <a:moveTo>
                  <a:pt x="0" y="0"/>
                </a:moveTo>
                <a:lnTo>
                  <a:pt x="17632927" y="0"/>
                </a:lnTo>
                <a:lnTo>
                  <a:pt x="17632927" y="7934817"/>
                </a:lnTo>
                <a:lnTo>
                  <a:pt x="0" y="793481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32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585887" y="647700"/>
            <a:ext cx="1511622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  <a:spcBef>
                <a:spcPct val="0"/>
              </a:spcBef>
            </a:pPr>
            <a:r>
              <a:rPr lang="en-US" sz="4675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Message de Christiane Brinkert, </a:t>
            </a:r>
            <a:r>
              <a:rPr lang="en-US" sz="4675" b="1" dirty="0" err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présidente</a:t>
            </a:r>
            <a:r>
              <a:rPr lang="en-US" sz="4675" b="1" dirty="0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 JMP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628</Words>
  <Application>Microsoft Office PowerPoint</Application>
  <PresentationFormat>Personnalisé</PresentationFormat>
  <Paragraphs>171</Paragraphs>
  <Slides>33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3" baseType="lpstr">
      <vt:lpstr>Agrandir Bold Italics</vt:lpstr>
      <vt:lpstr>Abadi</vt:lpstr>
      <vt:lpstr>Calibri</vt:lpstr>
      <vt:lpstr>Agrandir</vt:lpstr>
      <vt:lpstr>Aptos</vt:lpstr>
      <vt:lpstr>Arial</vt:lpstr>
      <vt:lpstr>Arimo Bold</vt:lpstr>
      <vt:lpstr>Agrandir Bold</vt:lpstr>
      <vt:lpstr>Open Sans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Rassemblement National JMP 2024 - Crehen</dc:title>
  <dc:creator>Véronique de Pol</dc:creator>
  <cp:lastModifiedBy>Claire HERRENSCHMIDT</cp:lastModifiedBy>
  <cp:revision>6</cp:revision>
  <dcterms:created xsi:type="dcterms:W3CDTF">2006-08-16T00:00:00Z</dcterms:created>
  <dcterms:modified xsi:type="dcterms:W3CDTF">2026-01-16T16:00:27Z</dcterms:modified>
  <dc:identifier>DAGUTstJRZ4</dc:identifier>
</cp:coreProperties>
</file>