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9" r:id="rId2"/>
    <p:sldId id="304" r:id="rId3"/>
    <p:sldId id="270" r:id="rId4"/>
    <p:sldId id="271" r:id="rId5"/>
    <p:sldId id="257" r:id="rId6"/>
    <p:sldId id="267" r:id="rId7"/>
    <p:sldId id="290" r:id="rId8"/>
    <p:sldId id="306" r:id="rId9"/>
    <p:sldId id="307" r:id="rId10"/>
    <p:sldId id="308" r:id="rId11"/>
    <p:sldId id="268" r:id="rId12"/>
    <p:sldId id="309" r:id="rId13"/>
    <p:sldId id="258" r:id="rId14"/>
    <p:sldId id="310" r:id="rId15"/>
    <p:sldId id="311" r:id="rId16"/>
    <p:sldId id="301" r:id="rId17"/>
    <p:sldId id="260" r:id="rId18"/>
    <p:sldId id="292" r:id="rId19"/>
    <p:sldId id="293" r:id="rId20"/>
    <p:sldId id="295" r:id="rId21"/>
    <p:sldId id="294" r:id="rId22"/>
    <p:sldId id="297" r:id="rId23"/>
    <p:sldId id="296" r:id="rId24"/>
    <p:sldId id="298" r:id="rId25"/>
    <p:sldId id="283" r:id="rId26"/>
    <p:sldId id="287" r:id="rId27"/>
    <p:sldId id="288" r:id="rId28"/>
    <p:sldId id="262" r:id="rId29"/>
    <p:sldId id="280" r:id="rId30"/>
    <p:sldId id="263" r:id="rId31"/>
    <p:sldId id="303" r:id="rId32"/>
    <p:sldId id="275" r:id="rId33"/>
    <p:sldId id="264" r:id="rId34"/>
    <p:sldId id="277" r:id="rId35"/>
    <p:sldId id="286" r:id="rId3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D5D50"/>
    <a:srgbClr val="421C5E"/>
    <a:srgbClr val="7A3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6D495-D2E2-6370-AA54-9AD7F24D9C3F}" v="57" dt="2026-01-13T17:57:21.3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7" autoAdjust="0"/>
    <p:restoredTop sz="94660"/>
  </p:normalViewPr>
  <p:slideViewPr>
    <p:cSldViewPr snapToGrid="0">
      <p:cViewPr varScale="1">
        <p:scale>
          <a:sx n="94" d="100"/>
          <a:sy n="94" d="100"/>
        </p:scale>
        <p:origin x="102" y="7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7C39C-BD99-4AD5-BB62-48D211ED5C8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3190320-F3FB-420C-A7E0-E2A79943D3FF}">
      <dgm:prSet/>
      <dgm:spPr/>
      <dgm:t>
        <a:bodyPr/>
        <a:lstStyle/>
        <a:p>
          <a:r>
            <a:rPr lang="fr-FR"/>
            <a:t>Dans toute l’Amérique, de telles journées se développent, </a:t>
          </a:r>
          <a:endParaRPr lang="en-US"/>
        </a:p>
      </dgm:t>
    </dgm:pt>
    <dgm:pt modelId="{2C8209B2-DB37-4E39-A2D0-358A144812EE}" type="parTrans" cxnId="{8F66D509-C409-4922-9A37-DA9CC6712E3C}">
      <dgm:prSet/>
      <dgm:spPr/>
      <dgm:t>
        <a:bodyPr/>
        <a:lstStyle/>
        <a:p>
          <a:endParaRPr lang="en-US"/>
        </a:p>
      </dgm:t>
    </dgm:pt>
    <dgm:pt modelId="{8CC4281A-EF78-4042-BEB9-8E872128B5AB}" type="sibTrans" cxnId="{8F66D509-C409-4922-9A37-DA9CC6712E3C}">
      <dgm:prSet/>
      <dgm:spPr/>
      <dgm:t>
        <a:bodyPr/>
        <a:lstStyle/>
        <a:p>
          <a:endParaRPr lang="en-US"/>
        </a:p>
      </dgm:t>
    </dgm:pt>
    <dgm:pt modelId="{96910D34-A377-4C0A-9471-1842DD2A16D6}">
      <dgm:prSet/>
      <dgm:spPr/>
      <dgm:t>
        <a:bodyPr/>
        <a:lstStyle/>
        <a:p>
          <a:r>
            <a:rPr lang="fr-FR" dirty="0"/>
            <a:t>Sous la houlette </a:t>
          </a:r>
          <a:r>
            <a:rPr lang="fr-FR" b="1" dirty="0"/>
            <a:t>de femmes motivées</a:t>
          </a:r>
          <a:endParaRPr lang="en-US" dirty="0"/>
        </a:p>
      </dgm:t>
    </dgm:pt>
    <dgm:pt modelId="{DAD7E9CA-D4D2-4069-A8BA-80A2B4F50BA6}" type="parTrans" cxnId="{D088C164-2FB1-4422-A307-4127F21CE0EC}">
      <dgm:prSet/>
      <dgm:spPr/>
      <dgm:t>
        <a:bodyPr/>
        <a:lstStyle/>
        <a:p>
          <a:endParaRPr lang="en-US"/>
        </a:p>
      </dgm:t>
    </dgm:pt>
    <dgm:pt modelId="{0F64E520-9FAC-4C24-8D38-E83C45861EEA}" type="sibTrans" cxnId="{D088C164-2FB1-4422-A307-4127F21CE0EC}">
      <dgm:prSet/>
      <dgm:spPr/>
      <dgm:t>
        <a:bodyPr/>
        <a:lstStyle/>
        <a:p>
          <a:endParaRPr lang="en-US"/>
        </a:p>
      </dgm:t>
    </dgm:pt>
    <dgm:pt modelId="{FE98ABF0-8970-494B-9FE4-0983EB8895CC}">
      <dgm:prSet/>
      <dgm:spPr/>
      <dgm:t>
        <a:bodyPr/>
        <a:lstStyle/>
        <a:p>
          <a:r>
            <a:rPr lang="fr-FR" dirty="0"/>
            <a:t>pour vivre </a:t>
          </a:r>
          <a:r>
            <a:rPr lang="fr-FR" b="1" dirty="0"/>
            <a:t>une prière ensemble</a:t>
          </a:r>
          <a:endParaRPr lang="en-US" dirty="0"/>
        </a:p>
      </dgm:t>
    </dgm:pt>
    <dgm:pt modelId="{A35235C6-15C7-4DC1-8CC7-17E194C978A3}" type="parTrans" cxnId="{49E2BDB9-D6BD-4974-A37E-D598C9ED1778}">
      <dgm:prSet/>
      <dgm:spPr/>
      <dgm:t>
        <a:bodyPr/>
        <a:lstStyle/>
        <a:p>
          <a:endParaRPr lang="en-US"/>
        </a:p>
      </dgm:t>
    </dgm:pt>
    <dgm:pt modelId="{BFB7B54A-55EF-483C-89E4-4FF8066438C4}" type="sibTrans" cxnId="{49E2BDB9-D6BD-4974-A37E-D598C9ED1778}">
      <dgm:prSet/>
      <dgm:spPr/>
      <dgm:t>
        <a:bodyPr/>
        <a:lstStyle/>
        <a:p>
          <a:endParaRPr lang="en-US"/>
        </a:p>
      </dgm:t>
    </dgm:pt>
    <dgm:pt modelId="{F048A92D-A940-4292-BCA1-39160368E8DD}">
      <dgm:prSet/>
      <dgm:spPr/>
      <dgm:t>
        <a:bodyPr/>
        <a:lstStyle/>
        <a:p>
          <a:r>
            <a:rPr lang="fr-FR" dirty="0"/>
            <a:t>pour élargir l’invitation au niveau </a:t>
          </a:r>
          <a:r>
            <a:rPr lang="fr-FR" b="1" dirty="0"/>
            <a:t>œcuménique</a:t>
          </a:r>
          <a:endParaRPr lang="en-US" dirty="0"/>
        </a:p>
      </dgm:t>
    </dgm:pt>
    <dgm:pt modelId="{63894AC4-2D8D-4D1E-AAE3-020F30E13577}" type="parTrans" cxnId="{7551E545-F75E-4245-9FE4-10EE25A27E89}">
      <dgm:prSet/>
      <dgm:spPr/>
      <dgm:t>
        <a:bodyPr/>
        <a:lstStyle/>
        <a:p>
          <a:endParaRPr lang="en-US"/>
        </a:p>
      </dgm:t>
    </dgm:pt>
    <dgm:pt modelId="{738FD33C-A02D-4C2C-9121-D4E6290A3805}" type="sibTrans" cxnId="{7551E545-F75E-4245-9FE4-10EE25A27E89}">
      <dgm:prSet/>
      <dgm:spPr/>
      <dgm:t>
        <a:bodyPr/>
        <a:lstStyle/>
        <a:p>
          <a:endParaRPr lang="en-US"/>
        </a:p>
      </dgm:t>
    </dgm:pt>
    <dgm:pt modelId="{5F1AAC3E-EEB9-4E0D-9620-2A56650675C8}">
      <dgm:prSet/>
      <dgm:spPr/>
      <dgm:t>
        <a:bodyPr/>
        <a:lstStyle/>
        <a:p>
          <a:r>
            <a:rPr lang="fr-FR" dirty="0"/>
            <a:t>pour organiser une </a:t>
          </a:r>
          <a:r>
            <a:rPr lang="fr-FR" b="1" dirty="0"/>
            <a:t>collecte de don</a:t>
          </a:r>
          <a:r>
            <a:rPr lang="fr-FR" dirty="0"/>
            <a:t> </a:t>
          </a:r>
          <a:endParaRPr lang="en-US" dirty="0"/>
        </a:p>
      </dgm:t>
    </dgm:pt>
    <dgm:pt modelId="{50EDDC0C-0EA6-440F-9802-51E2B045DFBB}" type="parTrans" cxnId="{A5D9A1EF-D088-4CBD-B576-CD5C02105FFA}">
      <dgm:prSet/>
      <dgm:spPr/>
      <dgm:t>
        <a:bodyPr/>
        <a:lstStyle/>
        <a:p>
          <a:endParaRPr lang="en-US"/>
        </a:p>
      </dgm:t>
    </dgm:pt>
    <dgm:pt modelId="{75879C49-E19F-4390-8D4B-7F72EE611847}" type="sibTrans" cxnId="{A5D9A1EF-D088-4CBD-B576-CD5C02105FFA}">
      <dgm:prSet/>
      <dgm:spPr/>
      <dgm:t>
        <a:bodyPr/>
        <a:lstStyle/>
        <a:p>
          <a:endParaRPr lang="en-US"/>
        </a:p>
      </dgm:t>
    </dgm:pt>
    <dgm:pt modelId="{A45A3460-8AF0-447E-AD6C-5E2406AB8A91}" type="pres">
      <dgm:prSet presAssocID="{3DD7C39C-BD99-4AD5-BB62-48D211ED5C80}" presName="linear" presStyleCnt="0">
        <dgm:presLayoutVars>
          <dgm:animLvl val="lvl"/>
          <dgm:resizeHandles val="exact"/>
        </dgm:presLayoutVars>
      </dgm:prSet>
      <dgm:spPr/>
    </dgm:pt>
    <dgm:pt modelId="{BC607F15-DE63-4665-B9FC-6F32321D717B}" type="pres">
      <dgm:prSet presAssocID="{33190320-F3FB-420C-A7E0-E2A79943D3FF}" presName="parentText" presStyleLbl="node1" presStyleIdx="0" presStyleCnt="2">
        <dgm:presLayoutVars>
          <dgm:chMax val="0"/>
          <dgm:bulletEnabled val="1"/>
        </dgm:presLayoutVars>
      </dgm:prSet>
      <dgm:spPr/>
    </dgm:pt>
    <dgm:pt modelId="{5CAC8EE7-E823-4C40-AFD8-5F0C8B5B695D}" type="pres">
      <dgm:prSet presAssocID="{8CC4281A-EF78-4042-BEB9-8E872128B5AB}" presName="spacer" presStyleCnt="0"/>
      <dgm:spPr/>
    </dgm:pt>
    <dgm:pt modelId="{4744228E-77CD-42F9-AE11-67F863050BFC}" type="pres">
      <dgm:prSet presAssocID="{96910D34-A377-4C0A-9471-1842DD2A16D6}" presName="parentText" presStyleLbl="node1" presStyleIdx="1" presStyleCnt="2">
        <dgm:presLayoutVars>
          <dgm:chMax val="0"/>
          <dgm:bulletEnabled val="1"/>
        </dgm:presLayoutVars>
      </dgm:prSet>
      <dgm:spPr/>
    </dgm:pt>
    <dgm:pt modelId="{B33D9EC0-2A96-4AF3-B7E7-7952F78CD3DB}" type="pres">
      <dgm:prSet presAssocID="{96910D34-A377-4C0A-9471-1842DD2A16D6}" presName="childText" presStyleLbl="revTx" presStyleIdx="0" presStyleCnt="1">
        <dgm:presLayoutVars>
          <dgm:bulletEnabled val="1"/>
        </dgm:presLayoutVars>
      </dgm:prSet>
      <dgm:spPr/>
    </dgm:pt>
  </dgm:ptLst>
  <dgm:cxnLst>
    <dgm:cxn modelId="{8F66D509-C409-4922-9A37-DA9CC6712E3C}" srcId="{3DD7C39C-BD99-4AD5-BB62-48D211ED5C80}" destId="{33190320-F3FB-420C-A7E0-E2A79943D3FF}" srcOrd="0" destOrd="0" parTransId="{2C8209B2-DB37-4E39-A2D0-358A144812EE}" sibTransId="{8CC4281A-EF78-4042-BEB9-8E872128B5AB}"/>
    <dgm:cxn modelId="{0C0FD43D-1DF8-4337-A792-E74CADCB2FA9}" type="presOf" srcId="{33190320-F3FB-420C-A7E0-E2A79943D3FF}" destId="{BC607F15-DE63-4665-B9FC-6F32321D717B}" srcOrd="0" destOrd="0" presId="urn:microsoft.com/office/officeart/2005/8/layout/vList2"/>
    <dgm:cxn modelId="{D088C164-2FB1-4422-A307-4127F21CE0EC}" srcId="{3DD7C39C-BD99-4AD5-BB62-48D211ED5C80}" destId="{96910D34-A377-4C0A-9471-1842DD2A16D6}" srcOrd="1" destOrd="0" parTransId="{DAD7E9CA-D4D2-4069-A8BA-80A2B4F50BA6}" sibTransId="{0F64E520-9FAC-4C24-8D38-E83C45861EEA}"/>
    <dgm:cxn modelId="{7551E545-F75E-4245-9FE4-10EE25A27E89}" srcId="{96910D34-A377-4C0A-9471-1842DD2A16D6}" destId="{F048A92D-A940-4292-BCA1-39160368E8DD}" srcOrd="1" destOrd="0" parTransId="{63894AC4-2D8D-4D1E-AAE3-020F30E13577}" sibTransId="{738FD33C-A02D-4C2C-9121-D4E6290A3805}"/>
    <dgm:cxn modelId="{30637853-9D85-4730-8A0D-14CD806B79B0}" type="presOf" srcId="{96910D34-A377-4C0A-9471-1842DD2A16D6}" destId="{4744228E-77CD-42F9-AE11-67F863050BFC}" srcOrd="0" destOrd="0" presId="urn:microsoft.com/office/officeart/2005/8/layout/vList2"/>
    <dgm:cxn modelId="{87894298-3045-48E7-8CDF-2F7DBA021B88}" type="presOf" srcId="{5F1AAC3E-EEB9-4E0D-9620-2A56650675C8}" destId="{B33D9EC0-2A96-4AF3-B7E7-7952F78CD3DB}" srcOrd="0" destOrd="2" presId="urn:microsoft.com/office/officeart/2005/8/layout/vList2"/>
    <dgm:cxn modelId="{DD5AAA9A-8353-45C8-8793-BFFE50045F4F}" type="presOf" srcId="{F048A92D-A940-4292-BCA1-39160368E8DD}" destId="{B33D9EC0-2A96-4AF3-B7E7-7952F78CD3DB}" srcOrd="0" destOrd="1" presId="urn:microsoft.com/office/officeart/2005/8/layout/vList2"/>
    <dgm:cxn modelId="{01983CB5-FF3C-4339-B909-D40B1EAB6857}" type="presOf" srcId="{FE98ABF0-8970-494B-9FE4-0983EB8895CC}" destId="{B33D9EC0-2A96-4AF3-B7E7-7952F78CD3DB}" srcOrd="0" destOrd="0" presId="urn:microsoft.com/office/officeart/2005/8/layout/vList2"/>
    <dgm:cxn modelId="{49E2BDB9-D6BD-4974-A37E-D598C9ED1778}" srcId="{96910D34-A377-4C0A-9471-1842DD2A16D6}" destId="{FE98ABF0-8970-494B-9FE4-0983EB8895CC}" srcOrd="0" destOrd="0" parTransId="{A35235C6-15C7-4DC1-8CC7-17E194C978A3}" sibTransId="{BFB7B54A-55EF-483C-89E4-4FF8066438C4}"/>
    <dgm:cxn modelId="{A9D3CDE7-8DBE-4993-BE1E-28CC8741A4D8}" type="presOf" srcId="{3DD7C39C-BD99-4AD5-BB62-48D211ED5C80}" destId="{A45A3460-8AF0-447E-AD6C-5E2406AB8A91}" srcOrd="0" destOrd="0" presId="urn:microsoft.com/office/officeart/2005/8/layout/vList2"/>
    <dgm:cxn modelId="{A5D9A1EF-D088-4CBD-B576-CD5C02105FFA}" srcId="{96910D34-A377-4C0A-9471-1842DD2A16D6}" destId="{5F1AAC3E-EEB9-4E0D-9620-2A56650675C8}" srcOrd="2" destOrd="0" parTransId="{50EDDC0C-0EA6-440F-9802-51E2B045DFBB}" sibTransId="{75879C49-E19F-4390-8D4B-7F72EE611847}"/>
    <dgm:cxn modelId="{B183F71D-9EE0-4D09-9C36-7C49ED992AAE}" type="presParOf" srcId="{A45A3460-8AF0-447E-AD6C-5E2406AB8A91}" destId="{BC607F15-DE63-4665-B9FC-6F32321D717B}" srcOrd="0" destOrd="0" presId="urn:microsoft.com/office/officeart/2005/8/layout/vList2"/>
    <dgm:cxn modelId="{8693922D-841B-4ECA-9E3E-A47B22F49BBC}" type="presParOf" srcId="{A45A3460-8AF0-447E-AD6C-5E2406AB8A91}" destId="{5CAC8EE7-E823-4C40-AFD8-5F0C8B5B695D}" srcOrd="1" destOrd="0" presId="urn:microsoft.com/office/officeart/2005/8/layout/vList2"/>
    <dgm:cxn modelId="{5093226E-E970-41D0-969D-313674264604}" type="presParOf" srcId="{A45A3460-8AF0-447E-AD6C-5E2406AB8A91}" destId="{4744228E-77CD-42F9-AE11-67F863050BFC}" srcOrd="2" destOrd="0" presId="urn:microsoft.com/office/officeart/2005/8/layout/vList2"/>
    <dgm:cxn modelId="{A4D72DB4-B168-4F8E-9499-924027324CD0}" type="presParOf" srcId="{A45A3460-8AF0-447E-AD6C-5E2406AB8A91}" destId="{B33D9EC0-2A96-4AF3-B7E7-7952F78CD3D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07F15-DE63-4665-B9FC-6F32321D717B}">
      <dsp:nvSpPr>
        <dsp:cNvPr id="0" name=""/>
        <dsp:cNvSpPr/>
      </dsp:nvSpPr>
      <dsp:spPr>
        <a:xfrm>
          <a:off x="0" y="341496"/>
          <a:ext cx="6364224" cy="1432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kern="1200"/>
            <a:t>Dans toute l’Amérique, de telles journées se développent, </a:t>
          </a:r>
          <a:endParaRPr lang="en-US" sz="3600" kern="1200"/>
        </a:p>
      </dsp:txBody>
      <dsp:txXfrm>
        <a:off x="69908" y="411404"/>
        <a:ext cx="6224408" cy="1292264"/>
      </dsp:txXfrm>
    </dsp:sp>
    <dsp:sp modelId="{4744228E-77CD-42F9-AE11-67F863050BFC}">
      <dsp:nvSpPr>
        <dsp:cNvPr id="0" name=""/>
        <dsp:cNvSpPr/>
      </dsp:nvSpPr>
      <dsp:spPr>
        <a:xfrm>
          <a:off x="0" y="1877256"/>
          <a:ext cx="6364224" cy="1432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kern="1200" dirty="0"/>
            <a:t>Sous la houlette </a:t>
          </a:r>
          <a:r>
            <a:rPr lang="fr-FR" sz="3600" b="1" kern="1200" dirty="0"/>
            <a:t>de femmes motivées</a:t>
          </a:r>
          <a:endParaRPr lang="en-US" sz="3600" kern="1200" dirty="0"/>
        </a:p>
      </dsp:txBody>
      <dsp:txXfrm>
        <a:off x="69908" y="1947164"/>
        <a:ext cx="6224408" cy="1292264"/>
      </dsp:txXfrm>
    </dsp:sp>
    <dsp:sp modelId="{B33D9EC0-2A96-4AF3-B7E7-7952F78CD3DB}">
      <dsp:nvSpPr>
        <dsp:cNvPr id="0" name=""/>
        <dsp:cNvSpPr/>
      </dsp:nvSpPr>
      <dsp:spPr>
        <a:xfrm>
          <a:off x="0" y="3309336"/>
          <a:ext cx="6364224"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fr-FR" sz="2800" kern="1200" dirty="0"/>
            <a:t>pour vivre </a:t>
          </a:r>
          <a:r>
            <a:rPr lang="fr-FR" sz="2800" b="1" kern="1200" dirty="0"/>
            <a:t>une prière ensemble</a:t>
          </a:r>
          <a:endParaRPr lang="en-US" sz="2800" kern="1200" dirty="0"/>
        </a:p>
        <a:p>
          <a:pPr marL="285750" lvl="1" indent="-285750" algn="l" defTabSz="1244600">
            <a:lnSpc>
              <a:spcPct val="90000"/>
            </a:lnSpc>
            <a:spcBef>
              <a:spcPct val="0"/>
            </a:spcBef>
            <a:spcAft>
              <a:spcPct val="20000"/>
            </a:spcAft>
            <a:buChar char="•"/>
          </a:pPr>
          <a:r>
            <a:rPr lang="fr-FR" sz="2800" kern="1200" dirty="0"/>
            <a:t>pour élargir l’invitation au niveau </a:t>
          </a:r>
          <a:r>
            <a:rPr lang="fr-FR" sz="2800" b="1" kern="1200" dirty="0"/>
            <a:t>œcuménique</a:t>
          </a:r>
          <a:endParaRPr lang="en-US" sz="2800" kern="1200" dirty="0"/>
        </a:p>
        <a:p>
          <a:pPr marL="285750" lvl="1" indent="-285750" algn="l" defTabSz="1244600">
            <a:lnSpc>
              <a:spcPct val="90000"/>
            </a:lnSpc>
            <a:spcBef>
              <a:spcPct val="0"/>
            </a:spcBef>
            <a:spcAft>
              <a:spcPct val="20000"/>
            </a:spcAft>
            <a:buChar char="•"/>
          </a:pPr>
          <a:r>
            <a:rPr lang="fr-FR" sz="2800" kern="1200" dirty="0"/>
            <a:t>pour organiser une </a:t>
          </a:r>
          <a:r>
            <a:rPr lang="fr-FR" sz="2800" b="1" kern="1200" dirty="0"/>
            <a:t>collecte de don</a:t>
          </a:r>
          <a:r>
            <a:rPr lang="fr-FR" sz="2800" kern="1200" dirty="0"/>
            <a:t> </a:t>
          </a:r>
          <a:endParaRPr lang="en-US" sz="2800" kern="1200" dirty="0"/>
        </a:p>
      </dsp:txBody>
      <dsp:txXfrm>
        <a:off x="0" y="3309336"/>
        <a:ext cx="6364224" cy="1863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A263BF4-A4E4-4A98-BF27-6F68AD66C58C}" type="datetimeFigureOut">
              <a:rPr lang="fr-FR" smtClean="0"/>
              <a:t>14/01/2026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28E5134-02F7-4BC3-B9D9-3F938A1BF7AC}" type="slidenum">
              <a:rPr lang="fr-FR" smtClean="0"/>
              <a:t>‹N°›</a:t>
            </a:fld>
            <a:endParaRPr lang="fr-FR"/>
          </a:p>
        </p:txBody>
      </p:sp>
    </p:spTree>
    <p:extLst>
      <p:ext uri="{BB962C8B-B14F-4D97-AF65-F5344CB8AC3E}">
        <p14:creationId xmlns:p14="http://schemas.microsoft.com/office/powerpoint/2010/main" val="170944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8B89F2-4678-4105-8105-E784BD40B15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87879B-AAB1-4D4E-9F82-E6CB751AF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0AC61AB-DF3E-4B48-A2B8-AA1C48A402F3}"/>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5" name="Espace réservé du pied de page 4">
            <a:extLst>
              <a:ext uri="{FF2B5EF4-FFF2-40B4-BE49-F238E27FC236}">
                <a16:creationId xmlns:a16="http://schemas.microsoft.com/office/drawing/2014/main" id="{FF9EC42A-A0F9-42B5-A28A-B29CF2EE15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41BF15-7FC7-48D9-8EE2-9D3D6E0EFA3D}"/>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1658810669"/>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3A263-C0AE-4F91-9746-3ED72CC8E3C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D0BA0F4-E335-43D2-914B-1B56E1FB680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FEF09-1F78-489B-BEDB-7AD06D20657B}"/>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5" name="Espace réservé du pied de page 4">
            <a:extLst>
              <a:ext uri="{FF2B5EF4-FFF2-40B4-BE49-F238E27FC236}">
                <a16:creationId xmlns:a16="http://schemas.microsoft.com/office/drawing/2014/main" id="{DF87E1D1-2BB3-487F-872F-48C6100538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FECC6D-4D37-462A-B06E-CE6FEECC849A}"/>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2870207549"/>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1345F7D-28B8-4C96-B0A1-BB85E3FD2D0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12C3BC-E300-4965-8CAC-6439D2984C9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2C2C81-61E3-4AF9-AAD5-B0689FF2737E}"/>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5" name="Espace réservé du pied de page 4">
            <a:extLst>
              <a:ext uri="{FF2B5EF4-FFF2-40B4-BE49-F238E27FC236}">
                <a16:creationId xmlns:a16="http://schemas.microsoft.com/office/drawing/2014/main" id="{F2111CF1-D18D-43D6-BB2E-62E7C93BC3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A71AEC-C600-4C0B-BF9D-57DE5EE48482}"/>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2195117314"/>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2D466-9D2A-4B07-AA44-7B64375EA8E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C749611-5623-4404-A862-E247AC4C550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FAE0F5-263C-4ECE-B493-E8967286A1D2}"/>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5" name="Espace réservé du pied de page 4">
            <a:extLst>
              <a:ext uri="{FF2B5EF4-FFF2-40B4-BE49-F238E27FC236}">
                <a16:creationId xmlns:a16="http://schemas.microsoft.com/office/drawing/2014/main" id="{B72FF00C-BF2C-437A-BFE8-B136B71EB1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0C8205-4AC9-4ABE-8DE7-2D46F6D5FCD1}"/>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33636949"/>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5237C-663F-4E2E-AD5B-3E9D625A9F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4EA985-F73A-4361-B05F-04F25DDC96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DDA17C0-FED9-4A0B-9243-806656BC1535}"/>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5" name="Espace réservé du pied de page 4">
            <a:extLst>
              <a:ext uri="{FF2B5EF4-FFF2-40B4-BE49-F238E27FC236}">
                <a16:creationId xmlns:a16="http://schemas.microsoft.com/office/drawing/2014/main" id="{8007AA2A-5B5B-4F76-B3F8-6C59EC1076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B69016-B979-4C5A-914E-34D632764235}"/>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2048286417"/>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D67B3-0BC0-4AE4-B448-A50305D26F0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9F183D-C5E1-4769-BC83-4FCE7667C22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E8EA466-05D4-42DB-8CC2-A8C806FDCEE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E56929E-CCD4-4D70-B7CB-586CD5ADB45C}"/>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6" name="Espace réservé du pied de page 5">
            <a:extLst>
              <a:ext uri="{FF2B5EF4-FFF2-40B4-BE49-F238E27FC236}">
                <a16:creationId xmlns:a16="http://schemas.microsoft.com/office/drawing/2014/main" id="{64FDCAB6-DE47-4291-9E43-5B3CD929F62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1A23C7-C428-49D9-83DF-AD63BC30104A}"/>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382157496"/>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4B85E-26F4-4205-BEEB-A2AD02E56AA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2AC3629-3B22-4D3D-9E38-E094EF4FB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06E0725-AF7E-4B8D-9201-038597AC799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98BDF78-618D-4D94-9107-05770BC71E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DEBE1F6-84FE-4E87-B66F-92D8A0708772}"/>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3596FC7-346E-45CB-921A-9D0ED03DCF4F}"/>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8" name="Espace réservé du pied de page 7">
            <a:extLst>
              <a:ext uri="{FF2B5EF4-FFF2-40B4-BE49-F238E27FC236}">
                <a16:creationId xmlns:a16="http://schemas.microsoft.com/office/drawing/2014/main" id="{0F47A2CB-A01B-4703-8891-18352FB327D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987A2BE-399B-4AD4-9197-F0FA69990EAA}"/>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2298879028"/>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FE6C3-9A6B-4171-9047-F4F612140FF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4EF5572-7540-4ADF-8F4D-A49ECD8C370A}"/>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4" name="Espace réservé du pied de page 3">
            <a:extLst>
              <a:ext uri="{FF2B5EF4-FFF2-40B4-BE49-F238E27FC236}">
                <a16:creationId xmlns:a16="http://schemas.microsoft.com/office/drawing/2014/main" id="{374EB56F-191C-4F4E-9A13-16E448D2AE7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A83309B-2857-412D-AE8D-49CC46B986FD}"/>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3782695468"/>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6501C-5AF3-4BF6-B42C-D0C8CE663F1C}"/>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3" name="Espace réservé du pied de page 2">
            <a:extLst>
              <a:ext uri="{FF2B5EF4-FFF2-40B4-BE49-F238E27FC236}">
                <a16:creationId xmlns:a16="http://schemas.microsoft.com/office/drawing/2014/main" id="{5D1B8CC0-E175-4ECD-B900-2752D7BE299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9E0C1B4-63EB-4ADB-9DB6-2A8B3CFD7A62}"/>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2328949787"/>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A3D1A-1031-480E-B82B-A91101EC1A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585532D-D76A-42C4-AEE5-235D47302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9C2B405-D98D-46B3-A2F7-364C05E62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D015221-EE77-4A6B-B865-F0E56FD8322B}"/>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6" name="Espace réservé du pied de page 5">
            <a:extLst>
              <a:ext uri="{FF2B5EF4-FFF2-40B4-BE49-F238E27FC236}">
                <a16:creationId xmlns:a16="http://schemas.microsoft.com/office/drawing/2014/main" id="{DF8B5789-9172-4C84-B806-EB6DA12B6D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724C14-1C2E-41AD-ADE9-F8954F47A5B3}"/>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2060413180"/>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84A1B-880F-4E76-8FE0-AEF5A6D8E5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7106645-B1F9-4B79-8E1E-1B58A3B8E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EC72D48-E5DE-4600-814E-16CB07C28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AB54CEA-95CB-4E22-BA47-9602DC2A7F1E}"/>
              </a:ext>
            </a:extLst>
          </p:cNvPr>
          <p:cNvSpPr>
            <a:spLocks noGrp="1"/>
          </p:cNvSpPr>
          <p:nvPr>
            <p:ph type="dt" sz="half" idx="10"/>
          </p:nvPr>
        </p:nvSpPr>
        <p:spPr/>
        <p:txBody>
          <a:bodyPr/>
          <a:lstStyle/>
          <a:p>
            <a:fld id="{1E2BC436-0AE9-4A37-94F1-B6899A11506E}" type="datetimeFigureOut">
              <a:rPr lang="fr-FR" smtClean="0"/>
              <a:t>14/01/2026</a:t>
            </a:fld>
            <a:endParaRPr lang="fr-FR"/>
          </a:p>
        </p:txBody>
      </p:sp>
      <p:sp>
        <p:nvSpPr>
          <p:cNvPr id="6" name="Espace réservé du pied de page 5">
            <a:extLst>
              <a:ext uri="{FF2B5EF4-FFF2-40B4-BE49-F238E27FC236}">
                <a16:creationId xmlns:a16="http://schemas.microsoft.com/office/drawing/2014/main" id="{67A7093B-FE29-4218-A7EC-6271D9497B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F24C4A-E9F2-4357-BD65-F970E1DBF2D4}"/>
              </a:ext>
            </a:extLst>
          </p:cNvPr>
          <p:cNvSpPr>
            <a:spLocks noGrp="1"/>
          </p:cNvSpPr>
          <p:nvPr>
            <p:ph type="sldNum" sz="quarter" idx="12"/>
          </p:nvPr>
        </p:nvSpPr>
        <p:spPr/>
        <p:txBody>
          <a:bodyPr/>
          <a:lstStyle/>
          <a:p>
            <a:fld id="{F6A7B435-E43B-4B6C-98CD-2B981EB045E4}" type="slidenum">
              <a:rPr lang="fr-FR" smtClean="0"/>
              <a:t>‹N°›</a:t>
            </a:fld>
            <a:endParaRPr lang="fr-FR"/>
          </a:p>
        </p:txBody>
      </p:sp>
    </p:spTree>
    <p:extLst>
      <p:ext uri="{BB962C8B-B14F-4D97-AF65-F5344CB8AC3E}">
        <p14:creationId xmlns:p14="http://schemas.microsoft.com/office/powerpoint/2010/main" val="1782525904"/>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83D428-13BC-415D-A20E-F96C0F81F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999AAD0-9FEF-4DFD-B761-A3D86FC82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A15891-925E-44B8-80C0-F90BBEDC7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BC436-0AE9-4A37-94F1-B6899A11506E}" type="datetimeFigureOut">
              <a:rPr lang="fr-FR" smtClean="0"/>
              <a:t>14/01/2026</a:t>
            </a:fld>
            <a:endParaRPr lang="fr-FR"/>
          </a:p>
        </p:txBody>
      </p:sp>
      <p:sp>
        <p:nvSpPr>
          <p:cNvPr id="5" name="Espace réservé du pied de page 4">
            <a:extLst>
              <a:ext uri="{FF2B5EF4-FFF2-40B4-BE49-F238E27FC236}">
                <a16:creationId xmlns:a16="http://schemas.microsoft.com/office/drawing/2014/main" id="{BB4EB0DA-97BE-415A-9212-B17DBD7EF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D5923EB-0B9C-4817-AE39-D5CD37ED0C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7B435-E43B-4B6C-98CD-2B981EB045E4}" type="slidenum">
              <a:rPr lang="fr-FR" smtClean="0"/>
              <a:t>‹N°›</a:t>
            </a:fld>
            <a:endParaRPr lang="fr-FR"/>
          </a:p>
        </p:txBody>
      </p:sp>
    </p:spTree>
    <p:extLst>
      <p:ext uri="{BB962C8B-B14F-4D97-AF65-F5344CB8AC3E}">
        <p14:creationId xmlns:p14="http://schemas.microsoft.com/office/powerpoint/2010/main" val="1240316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orlddayofprayer.net/" TargetMode="External"/><Relationship Id="rId2" Type="http://schemas.openxmlformats.org/officeDocument/2006/relationships/hyperlink" Target="https://journeemondialedepriere.fr/" TargetMode="Externa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1BF2FA5-D389-3FEB-0655-172CCE788395}"/>
              </a:ext>
            </a:extLst>
          </p:cNvPr>
          <p:cNvSpPr>
            <a:spLocks noGrp="1"/>
          </p:cNvSpPr>
          <p:nvPr>
            <p:ph type="title"/>
          </p:nvPr>
        </p:nvSpPr>
        <p:spPr>
          <a:xfrm>
            <a:off x="640080" y="325369"/>
            <a:ext cx="5902960" cy="3525271"/>
          </a:xfrm>
        </p:spPr>
        <p:txBody>
          <a:bodyPr anchor="b">
            <a:normAutofit fontScale="90000"/>
          </a:bodyPr>
          <a:lstStyle/>
          <a:p>
            <a:br>
              <a:rPr lang="fr-FR" sz="5400" dirty="0"/>
            </a:br>
            <a:br>
              <a:rPr lang="fr-FR" sz="5400" dirty="0"/>
            </a:br>
            <a:r>
              <a:rPr lang="fr-FR" sz="5400" b="1" dirty="0">
                <a:solidFill>
                  <a:srgbClr val="FF0000"/>
                </a:solidFill>
                <a:latin typeface="Abadi" panose="020B0604020104020204" pitchFamily="34" charset="0"/>
              </a:rPr>
              <a:t>JMP</a:t>
            </a:r>
            <a:br>
              <a:rPr lang="fr-FR" sz="5400" dirty="0">
                <a:latin typeface="Abadi" panose="020B0604020104020204" pitchFamily="34" charset="0"/>
              </a:rPr>
            </a:br>
            <a:r>
              <a:rPr lang="fr-FR" sz="5400" b="1" dirty="0">
                <a:latin typeface="Abadi" panose="020B0604020104020204" pitchFamily="34" charset="0"/>
              </a:rPr>
              <a:t>Journée Mondiale de prière</a:t>
            </a:r>
            <a:br>
              <a:rPr lang="fr-FR" sz="5400" b="1" dirty="0"/>
            </a:br>
            <a:br>
              <a:rPr lang="fr-FR" sz="5400" dirty="0"/>
            </a:br>
            <a:endParaRPr lang="fr-FR" sz="5400" dirty="0"/>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F5F68B5-F3C4-AB67-3C03-F05810612E2D}"/>
              </a:ext>
            </a:extLst>
          </p:cNvPr>
          <p:cNvSpPr>
            <a:spLocks noGrp="1"/>
          </p:cNvSpPr>
          <p:nvPr>
            <p:ph idx="1"/>
          </p:nvPr>
        </p:nvSpPr>
        <p:spPr>
          <a:xfrm>
            <a:off x="921751" y="2875963"/>
            <a:ext cx="4036593" cy="2983071"/>
          </a:xfrm>
        </p:spPr>
        <p:txBody>
          <a:bodyPr>
            <a:normAutofit fontScale="92500" lnSpcReduction="10000"/>
          </a:bodyPr>
          <a:lstStyle/>
          <a:p>
            <a:pPr marL="0" indent="0">
              <a:buNone/>
            </a:pPr>
            <a:r>
              <a:rPr lang="fr-FR" sz="4000" b="1" dirty="0">
                <a:solidFill>
                  <a:srgbClr val="FF0000"/>
                </a:solidFill>
              </a:rPr>
              <a:t>WDP</a:t>
            </a:r>
          </a:p>
          <a:p>
            <a:pPr marL="0" indent="0">
              <a:buNone/>
            </a:pPr>
            <a:r>
              <a:rPr lang="fr-FR" sz="4000" b="1" dirty="0"/>
              <a:t>World </a:t>
            </a:r>
          </a:p>
          <a:p>
            <a:pPr marL="0" indent="0">
              <a:buNone/>
            </a:pPr>
            <a:r>
              <a:rPr lang="fr-FR" sz="4000" b="1" dirty="0"/>
              <a:t>Day </a:t>
            </a:r>
          </a:p>
          <a:p>
            <a:pPr marL="0" indent="0">
              <a:buNone/>
            </a:pPr>
            <a:r>
              <a:rPr lang="fr-FR" sz="4000" b="1" dirty="0"/>
              <a:t>of </a:t>
            </a:r>
          </a:p>
          <a:p>
            <a:pPr marL="0" indent="0">
              <a:buNone/>
            </a:pPr>
            <a:r>
              <a:rPr lang="fr-FR" sz="4000" b="1" dirty="0" err="1"/>
              <a:t>Prayer</a:t>
            </a:r>
            <a:endParaRPr lang="fr-FR" sz="4000" dirty="0"/>
          </a:p>
        </p:txBody>
      </p:sp>
      <p:pic>
        <p:nvPicPr>
          <p:cNvPr id="1026" name="Picture 2" descr="logo">
            <a:extLst>
              <a:ext uri="{FF2B5EF4-FFF2-40B4-BE49-F238E27FC236}">
                <a16:creationId xmlns:a16="http://schemas.microsoft.com/office/drawing/2014/main" id="{BDFC8FAE-0529-A992-9F1E-E018BC965F8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2029" y="167266"/>
            <a:ext cx="6543238" cy="652346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7169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9BD78-5943-4DED-9010-1CCDD50BD5F8}"/>
              </a:ext>
            </a:extLst>
          </p:cNvPr>
          <p:cNvSpPr>
            <a:spLocks noGrp="1"/>
          </p:cNvSpPr>
          <p:nvPr>
            <p:ph type="title"/>
          </p:nvPr>
        </p:nvSpPr>
        <p:spPr>
          <a:xfrm>
            <a:off x="621792" y="1161288"/>
            <a:ext cx="3602736" cy="4526280"/>
          </a:xfrm>
        </p:spPr>
        <p:txBody>
          <a:bodyPr>
            <a:normAutofit/>
          </a:bodyPr>
          <a:lstStyle/>
          <a:p>
            <a:r>
              <a:rPr lang="fr-FR" sz="6000" b="1" dirty="0">
                <a:solidFill>
                  <a:srgbClr val="FF0000"/>
                </a:solidFill>
                <a:latin typeface="Abadi" panose="020B0604020104020204" pitchFamily="34" charset="0"/>
                <a:ea typeface="Tahoma" panose="020B0604030504040204" pitchFamily="34" charset="0"/>
                <a:cs typeface="Tahoma" panose="020B0604030504040204" pitchFamily="34" charset="0"/>
              </a:rPr>
              <a:t>Depuis 1887</a:t>
            </a:r>
          </a:p>
        </p:txBody>
      </p:sp>
      <p:graphicFrame>
        <p:nvGraphicFramePr>
          <p:cNvPr id="5" name="Espace réservé du contenu 2">
            <a:extLst>
              <a:ext uri="{FF2B5EF4-FFF2-40B4-BE49-F238E27FC236}">
                <a16:creationId xmlns:a16="http://schemas.microsoft.com/office/drawing/2014/main" id="{4C129CF2-F3B6-ADC8-141C-7EF291A4DB02}"/>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3331099"/>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13EAB-AFBD-44FC-B96C-9C9A7416E5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0C5C28-3276-4497-8BC1-366BAD074B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5"/>
            <a:ext cx="2212848" cy="18805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56CDE3-F9C5-4283-AD5F-6148D5AD83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1051" y="3509435"/>
            <a:ext cx="2212848" cy="28570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279C60-B3AB-4994-BBA4-00CB99B2FD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9976EB-B5B0-40FD-ABF3-AD6041BA59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2514599"/>
            <a:ext cx="2783884" cy="38519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2D13A27-BA7B-4AC1-BAF1-72B1496204F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BD0001B3-FAA0-4AB2-967C-2F1EC206E21A}"/>
              </a:ext>
            </a:extLst>
          </p:cNvPr>
          <p:cNvPicPr>
            <a:picLocks noChangeAspect="1"/>
          </p:cNvPicPr>
          <p:nvPr/>
        </p:nvPicPr>
        <p:blipFill rotWithShape="1">
          <a:blip r:embed="rId2"/>
          <a:srcRect t="5909" r="11478" b="18368"/>
          <a:stretch/>
        </p:blipFill>
        <p:spPr>
          <a:xfrm>
            <a:off x="9039965" y="2602612"/>
            <a:ext cx="2571495" cy="3675884"/>
          </a:xfrm>
          <a:prstGeom prst="rect">
            <a:avLst/>
          </a:prstGeom>
        </p:spPr>
      </p:pic>
      <p:pic>
        <p:nvPicPr>
          <p:cNvPr id="5" name="Image 4">
            <a:extLst>
              <a:ext uri="{FF2B5EF4-FFF2-40B4-BE49-F238E27FC236}">
                <a16:creationId xmlns:a16="http://schemas.microsoft.com/office/drawing/2014/main" id="{1551C57A-6FBA-4BFC-8FD4-4997AB857554}"/>
              </a:ext>
            </a:extLst>
          </p:cNvPr>
          <p:cNvPicPr>
            <a:picLocks noChangeAspect="1"/>
          </p:cNvPicPr>
          <p:nvPr/>
        </p:nvPicPr>
        <p:blipFill>
          <a:blip r:embed="rId3"/>
          <a:stretch>
            <a:fillRect/>
          </a:stretch>
        </p:blipFill>
        <p:spPr>
          <a:xfrm>
            <a:off x="6784551" y="643899"/>
            <a:ext cx="1745848" cy="2542032"/>
          </a:xfrm>
          <a:prstGeom prst="rect">
            <a:avLst/>
          </a:prstGeom>
        </p:spPr>
      </p:pic>
      <p:sp>
        <p:nvSpPr>
          <p:cNvPr id="2" name="Titre 1">
            <a:extLst>
              <a:ext uri="{FF2B5EF4-FFF2-40B4-BE49-F238E27FC236}">
                <a16:creationId xmlns:a16="http://schemas.microsoft.com/office/drawing/2014/main" id="{3C1988CC-B11B-4999-B3D0-E0F4AAF91B39}"/>
              </a:ext>
            </a:extLst>
          </p:cNvPr>
          <p:cNvSpPr>
            <a:spLocks noGrp="1"/>
          </p:cNvSpPr>
          <p:nvPr>
            <p:ph type="title"/>
          </p:nvPr>
        </p:nvSpPr>
        <p:spPr>
          <a:xfrm>
            <a:off x="838200" y="365125"/>
            <a:ext cx="4981734" cy="1212315"/>
          </a:xfrm>
        </p:spPr>
        <p:txBody>
          <a:bodyPr anchor="b">
            <a:normAutofit/>
          </a:bodyPr>
          <a:lstStyle/>
          <a:p>
            <a:r>
              <a:rPr lang="fr-FR" sz="4000" dirty="0">
                <a:solidFill>
                  <a:srgbClr val="FF0000"/>
                </a:solidFill>
                <a:latin typeface="Abadi" panose="020B0604020104020204" pitchFamily="34" charset="0"/>
                <a:ea typeface="Tahoma" panose="020B0604030504040204" pitchFamily="34" charset="0"/>
                <a:cs typeface="Tahoma" panose="020B0604030504040204" pitchFamily="34" charset="0"/>
              </a:rPr>
              <a:t>Autres femmes engagées </a:t>
            </a:r>
          </a:p>
        </p:txBody>
      </p:sp>
      <p:sp>
        <p:nvSpPr>
          <p:cNvPr id="6" name="ZoneTexte 5">
            <a:extLst>
              <a:ext uri="{FF2B5EF4-FFF2-40B4-BE49-F238E27FC236}">
                <a16:creationId xmlns:a16="http://schemas.microsoft.com/office/drawing/2014/main" id="{64A947CC-8E6B-44C4-BCFD-0F57058D4245}"/>
              </a:ext>
            </a:extLst>
          </p:cNvPr>
          <p:cNvSpPr txBox="1"/>
          <p:nvPr/>
        </p:nvSpPr>
        <p:spPr>
          <a:xfrm>
            <a:off x="1008782" y="2341199"/>
            <a:ext cx="4283610" cy="2923877"/>
          </a:xfrm>
          <a:prstGeom prst="rect">
            <a:avLst/>
          </a:prstGeom>
          <a:noFill/>
        </p:spPr>
        <p:txBody>
          <a:bodyPr wrap="square" rtlCol="0">
            <a:spAutoFit/>
          </a:bodyPr>
          <a:lstStyle/>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3200" b="1" dirty="0">
                <a:latin typeface="Abadi" panose="020B0604020104020204" pitchFamily="34" charset="0"/>
                <a:ea typeface="Tahoma" panose="020B0604030504040204" pitchFamily="34" charset="0"/>
                <a:cs typeface="Tahoma" panose="020B0604030504040204" pitchFamily="34" charset="0"/>
              </a:rPr>
              <a:t>Toutes les deux de confession baptiste  fêtent leurs 26 ans en 1887 en Amérique du Nord</a:t>
            </a:r>
          </a:p>
        </p:txBody>
      </p:sp>
      <p:sp>
        <p:nvSpPr>
          <p:cNvPr id="3" name="ZoneTexte 2">
            <a:extLst>
              <a:ext uri="{FF2B5EF4-FFF2-40B4-BE49-F238E27FC236}">
                <a16:creationId xmlns:a16="http://schemas.microsoft.com/office/drawing/2014/main" id="{DB57AABE-A1B4-E35A-CFBA-268B15DE2805}"/>
              </a:ext>
            </a:extLst>
          </p:cNvPr>
          <p:cNvSpPr txBox="1"/>
          <p:nvPr/>
        </p:nvSpPr>
        <p:spPr>
          <a:xfrm>
            <a:off x="8943562" y="643899"/>
            <a:ext cx="2215456" cy="1600438"/>
          </a:xfrm>
          <a:prstGeom prst="rect">
            <a:avLst/>
          </a:prstGeom>
          <a:noFill/>
        </p:spPr>
        <p:txBody>
          <a:bodyPr wrap="square" rtlCol="0">
            <a:spAutoFit/>
          </a:bodyPr>
          <a:lstStyle/>
          <a:p>
            <a:r>
              <a:rPr lang="fr-FR" sz="2000" b="1" dirty="0">
                <a:latin typeface="Abadi" panose="020B0604020104020204" pitchFamily="34" charset="0"/>
                <a:ea typeface="Tahoma" panose="020B0604030504040204" pitchFamily="34" charset="0"/>
                <a:cs typeface="Tahoma" panose="020B0604030504040204" pitchFamily="34" charset="0"/>
              </a:rPr>
              <a:t>Lucy  W. Peabody, missionnaire en Indes et veuve</a:t>
            </a:r>
          </a:p>
          <a:p>
            <a:endParaRPr lang="fr-FR" dirty="0"/>
          </a:p>
        </p:txBody>
      </p:sp>
      <p:sp>
        <p:nvSpPr>
          <p:cNvPr id="7" name="ZoneTexte 6">
            <a:extLst>
              <a:ext uri="{FF2B5EF4-FFF2-40B4-BE49-F238E27FC236}">
                <a16:creationId xmlns:a16="http://schemas.microsoft.com/office/drawing/2014/main" id="{4B2D4DF3-F906-BCED-5A1F-6DC898C24DCA}"/>
              </a:ext>
            </a:extLst>
          </p:cNvPr>
          <p:cNvSpPr txBox="1"/>
          <p:nvPr/>
        </p:nvSpPr>
        <p:spPr>
          <a:xfrm>
            <a:off x="6560678" y="3834342"/>
            <a:ext cx="2203222" cy="2954655"/>
          </a:xfrm>
          <a:prstGeom prst="rect">
            <a:avLst/>
          </a:prstGeom>
          <a:noFill/>
        </p:spPr>
        <p:txBody>
          <a:bodyPr wrap="square" rtlCol="0">
            <a:spAutoFit/>
          </a:bodyPr>
          <a:lstStyle/>
          <a:p>
            <a:r>
              <a:rPr lang="fr-FR" sz="2400" b="1" dirty="0">
                <a:latin typeface="Abadi" panose="020B0604020104020204" pitchFamily="34" charset="0"/>
                <a:ea typeface="Tahoma" panose="020B0604030504040204" pitchFamily="34" charset="0"/>
                <a:cs typeface="Tahoma" panose="020B0604030504040204" pitchFamily="34" charset="0"/>
              </a:rPr>
              <a:t>Helen B. Montgomery,</a:t>
            </a:r>
          </a:p>
          <a:p>
            <a:r>
              <a:rPr lang="fr-FR" sz="2400" b="1" dirty="0">
                <a:latin typeface="Abadi" panose="020B0604020104020204" pitchFamily="34" charset="0"/>
                <a:ea typeface="Tahoma" panose="020B0604030504040204" pitchFamily="34" charset="0"/>
                <a:cs typeface="Tahoma" panose="020B0604030504040204" pitchFamily="34" charset="0"/>
              </a:rPr>
              <a:t>1</a:t>
            </a:r>
            <a:r>
              <a:rPr lang="fr-FR" sz="2400" b="1" baseline="30000" dirty="0">
                <a:latin typeface="Abadi" panose="020B0604020104020204" pitchFamily="34" charset="0"/>
                <a:ea typeface="Tahoma" panose="020B0604030504040204" pitchFamily="34" charset="0"/>
                <a:cs typeface="Tahoma" panose="020B0604030504040204" pitchFamily="34" charset="0"/>
              </a:rPr>
              <a:t>ère</a:t>
            </a:r>
            <a:r>
              <a:rPr lang="fr-FR" sz="2400" b="1" dirty="0">
                <a:latin typeface="Abadi" panose="020B0604020104020204" pitchFamily="34" charset="0"/>
                <a:ea typeface="Tahoma" panose="020B0604030504040204" pitchFamily="34" charset="0"/>
                <a:cs typeface="Tahoma" panose="020B0604030504040204" pitchFamily="34" charset="0"/>
              </a:rPr>
              <a:t> femme présidente de la convention baptiste du nord</a:t>
            </a:r>
          </a:p>
          <a:p>
            <a:endParaRPr lang="fr-FR" dirty="0"/>
          </a:p>
        </p:txBody>
      </p:sp>
    </p:spTree>
    <p:extLst>
      <p:ext uri="{BB962C8B-B14F-4D97-AF65-F5344CB8AC3E}">
        <p14:creationId xmlns:p14="http://schemas.microsoft.com/office/powerpoint/2010/main" val="2140556843"/>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F32D54-1E9B-4714-9B60-1EA4F7A6098E}"/>
              </a:ext>
            </a:extLst>
          </p:cNvPr>
          <p:cNvSpPr>
            <a:spLocks noGrp="1"/>
          </p:cNvSpPr>
          <p:nvPr>
            <p:ph type="title"/>
          </p:nvPr>
        </p:nvSpPr>
        <p:spPr>
          <a:xfrm>
            <a:off x="640080" y="325369"/>
            <a:ext cx="4368602" cy="1956841"/>
          </a:xfrm>
        </p:spPr>
        <p:txBody>
          <a:bodyPr anchor="b">
            <a:normAutofit/>
          </a:bodyPr>
          <a:lstStyle/>
          <a:p>
            <a:r>
              <a:rPr lang="fr-FR" sz="5400" b="1" dirty="0">
                <a:solidFill>
                  <a:srgbClr val="FF0000"/>
                </a:solidFill>
                <a:latin typeface="Tahoma" panose="020B0604030504040204" pitchFamily="34" charset="0"/>
                <a:ea typeface="Tahoma" panose="020B0604030504040204" pitchFamily="34" charset="0"/>
                <a:cs typeface="Tahoma" panose="020B0604030504040204" pitchFamily="34" charset="0"/>
              </a:rPr>
              <a:t>En résumé…</a:t>
            </a:r>
          </a:p>
        </p:txBody>
      </p:sp>
      <p:sp>
        <p:nvSpPr>
          <p:cNvPr id="3" name="Espace réservé du contenu 2">
            <a:extLst>
              <a:ext uri="{FF2B5EF4-FFF2-40B4-BE49-F238E27FC236}">
                <a16:creationId xmlns:a16="http://schemas.microsoft.com/office/drawing/2014/main" id="{99B3B888-3A7D-4281-8027-31BFAA792628}"/>
              </a:ext>
            </a:extLst>
          </p:cNvPr>
          <p:cNvSpPr>
            <a:spLocks noGrp="1"/>
          </p:cNvSpPr>
          <p:nvPr>
            <p:ph idx="1"/>
          </p:nvPr>
        </p:nvSpPr>
        <p:spPr>
          <a:xfrm>
            <a:off x="640080" y="2872899"/>
            <a:ext cx="4243589" cy="3320668"/>
          </a:xfrm>
        </p:spPr>
        <p:txBody>
          <a:bodyPr>
            <a:normAutofit/>
          </a:bodyPr>
          <a:lstStyle/>
          <a:p>
            <a:pPr marL="0" indent="0">
              <a:buNone/>
            </a:pPr>
            <a:r>
              <a:rPr lang="fr-FR" sz="2200">
                <a:latin typeface="Tahoma" panose="020B0604030504040204" pitchFamily="34" charset="0"/>
                <a:ea typeface="Tahoma" panose="020B0604030504040204" pitchFamily="34" charset="0"/>
                <a:cs typeface="Tahoma" panose="020B0604030504040204" pitchFamily="34" charset="0"/>
              </a:rPr>
              <a:t>La JMP est née </a:t>
            </a:r>
          </a:p>
          <a:p>
            <a:pPr>
              <a:buFontTx/>
              <a:buChar char="-"/>
            </a:pPr>
            <a:r>
              <a:rPr lang="fr-FR" sz="2200">
                <a:latin typeface="Tahoma" panose="020B0604030504040204" pitchFamily="34" charset="0"/>
                <a:ea typeface="Tahoma" panose="020B0604030504040204" pitchFamily="34" charset="0"/>
                <a:cs typeface="Tahoma" panose="020B0604030504040204" pitchFamily="34" charset="0"/>
              </a:rPr>
              <a:t>de la </a:t>
            </a:r>
            <a:r>
              <a:rPr lang="fr-FR" sz="2200" b="1">
                <a:latin typeface="Tahoma" panose="020B0604030504040204" pitchFamily="34" charset="0"/>
                <a:ea typeface="Tahoma" panose="020B0604030504040204" pitchFamily="34" charset="0"/>
                <a:cs typeface="Tahoma" panose="020B0604030504040204" pitchFamily="34" charset="0"/>
              </a:rPr>
              <a:t>base</a:t>
            </a:r>
            <a:r>
              <a:rPr lang="fr-FR" sz="2200">
                <a:latin typeface="Tahoma" panose="020B0604030504040204" pitchFamily="34" charset="0"/>
                <a:ea typeface="Tahoma" panose="020B0604030504040204" pitchFamily="34" charset="0"/>
                <a:cs typeface="Tahoma" panose="020B0604030504040204" pitchFamily="34" charset="0"/>
              </a:rPr>
              <a:t> des Églises </a:t>
            </a:r>
          </a:p>
          <a:p>
            <a:pPr>
              <a:buFontTx/>
              <a:buChar char="-"/>
            </a:pPr>
            <a:r>
              <a:rPr lang="fr-FR" sz="2200">
                <a:latin typeface="Tahoma" panose="020B0604030504040204" pitchFamily="34" charset="0"/>
                <a:ea typeface="Tahoma" panose="020B0604030504040204" pitchFamily="34" charset="0"/>
                <a:cs typeface="Tahoma" panose="020B0604030504040204" pitchFamily="34" charset="0"/>
              </a:rPr>
              <a:t>de l’</a:t>
            </a:r>
            <a:r>
              <a:rPr lang="fr-FR" sz="2200" b="1">
                <a:latin typeface="Tahoma" panose="020B0604030504040204" pitchFamily="34" charset="0"/>
                <a:ea typeface="Tahoma" panose="020B0604030504040204" pitchFamily="34" charset="0"/>
                <a:cs typeface="Tahoma" panose="020B0604030504040204" pitchFamily="34" charset="0"/>
              </a:rPr>
              <a:t>initiative de femmes</a:t>
            </a:r>
          </a:p>
          <a:p>
            <a:pPr>
              <a:buFontTx/>
              <a:buChar char="-"/>
            </a:pPr>
            <a:r>
              <a:rPr lang="fr-FR" sz="2200">
                <a:latin typeface="Tahoma" panose="020B0604030504040204" pitchFamily="34" charset="0"/>
                <a:ea typeface="Tahoma" panose="020B0604030504040204" pitchFamily="34" charset="0"/>
                <a:cs typeface="Tahoma" panose="020B0604030504040204" pitchFamily="34" charset="0"/>
              </a:rPr>
              <a:t>de </a:t>
            </a:r>
            <a:r>
              <a:rPr lang="fr-FR" sz="2200" b="1">
                <a:latin typeface="Tahoma" panose="020B0604030504040204" pitchFamily="34" charset="0"/>
                <a:ea typeface="Tahoma" panose="020B0604030504040204" pitchFamily="34" charset="0"/>
                <a:cs typeface="Tahoma" panose="020B0604030504040204" pitchFamily="34" charset="0"/>
              </a:rPr>
              <a:t>l’amitié</a:t>
            </a:r>
            <a:r>
              <a:rPr lang="fr-FR" sz="2200">
                <a:latin typeface="Tahoma" panose="020B0604030504040204" pitchFamily="34" charset="0"/>
                <a:ea typeface="Tahoma" panose="020B0604030504040204" pitchFamily="34" charset="0"/>
                <a:cs typeface="Tahoma" panose="020B0604030504040204" pitchFamily="34" charset="0"/>
              </a:rPr>
              <a:t> de femmes engagées</a:t>
            </a:r>
          </a:p>
          <a:p>
            <a:pPr>
              <a:buFontTx/>
              <a:buChar char="-"/>
            </a:pPr>
            <a:r>
              <a:rPr lang="fr-FR" sz="2200">
                <a:latin typeface="Tahoma" panose="020B0604030504040204" pitchFamily="34" charset="0"/>
                <a:ea typeface="Tahoma" panose="020B0604030504040204" pitchFamily="34" charset="0"/>
                <a:cs typeface="Tahoma" panose="020B0604030504040204" pitchFamily="34" charset="0"/>
              </a:rPr>
              <a:t>des </a:t>
            </a:r>
            <a:r>
              <a:rPr lang="fr-FR" sz="2200" b="1">
                <a:latin typeface="Tahoma" panose="020B0604030504040204" pitchFamily="34" charset="0"/>
                <a:ea typeface="Tahoma" panose="020B0604030504040204" pitchFamily="34" charset="0"/>
                <a:cs typeface="Tahoma" panose="020B0604030504040204" pitchFamily="34" charset="0"/>
              </a:rPr>
              <a:t>mouvements missionnaires</a:t>
            </a:r>
            <a:r>
              <a:rPr lang="fr-FR" sz="2200">
                <a:latin typeface="Tahoma" panose="020B0604030504040204" pitchFamily="34" charset="0"/>
                <a:ea typeface="Tahoma" panose="020B0604030504040204" pitchFamily="34" charset="0"/>
                <a:cs typeface="Tahoma" panose="020B0604030504040204" pitchFamily="34" charset="0"/>
              </a:rPr>
              <a:t> du 19</a:t>
            </a:r>
            <a:r>
              <a:rPr lang="fr-FR" sz="2200" baseline="30000">
                <a:latin typeface="Tahoma" panose="020B0604030504040204" pitchFamily="34" charset="0"/>
                <a:ea typeface="Tahoma" panose="020B0604030504040204" pitchFamily="34" charset="0"/>
                <a:cs typeface="Tahoma" panose="020B0604030504040204" pitchFamily="34" charset="0"/>
              </a:rPr>
              <a:t>e</a:t>
            </a:r>
            <a:r>
              <a:rPr lang="fr-FR" sz="2200">
                <a:latin typeface="Tahoma" panose="020B0604030504040204" pitchFamily="34" charset="0"/>
                <a:ea typeface="Tahoma" panose="020B0604030504040204" pitchFamily="34" charset="0"/>
                <a:cs typeface="Tahoma" panose="020B0604030504040204" pitchFamily="34" charset="0"/>
              </a:rPr>
              <a:t> siècle aux États-Unis </a:t>
            </a:r>
          </a:p>
          <a:p>
            <a:pPr marL="0" indent="0">
              <a:buNone/>
            </a:pPr>
            <a:endParaRPr lang="fr-FR" sz="2200"/>
          </a:p>
        </p:txBody>
      </p:sp>
      <p:pic>
        <p:nvPicPr>
          <p:cNvPr id="5" name="Image 4" descr="Une image contenant Dessin d’enfant, dessin, art, illustration&#10;&#10;Le contenu généré par l’IA peut être incorrect.">
            <a:extLst>
              <a:ext uri="{FF2B5EF4-FFF2-40B4-BE49-F238E27FC236}">
                <a16:creationId xmlns:a16="http://schemas.microsoft.com/office/drawing/2014/main" id="{C29297EC-1FBD-DD75-D355-85998E354DFE}"/>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27678453"/>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du contenu 7" descr="Nœuds borroméens ouverts [ modifier | modifier le code ]">
            <a:extLst>
              <a:ext uri="{FF2B5EF4-FFF2-40B4-BE49-F238E27FC236}">
                <a16:creationId xmlns:a16="http://schemas.microsoft.com/office/drawing/2014/main" id="{76F4E8C2-F560-49C0-A084-A03E922CC89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r="301"/>
          <a:stretch/>
        </p:blipFill>
        <p:spPr>
          <a:xfrm>
            <a:off x="6090613" y="640082"/>
            <a:ext cx="5461724" cy="5577837"/>
          </a:xfrm>
          <a:prstGeom prst="rect">
            <a:avLst/>
          </a:prstGeom>
          <a:effectLst/>
        </p:spPr>
      </p:pic>
      <p:sp>
        <p:nvSpPr>
          <p:cNvPr id="2" name="Titre 1">
            <a:extLst>
              <a:ext uri="{FF2B5EF4-FFF2-40B4-BE49-F238E27FC236}">
                <a16:creationId xmlns:a16="http://schemas.microsoft.com/office/drawing/2014/main" id="{A34042CB-6669-4027-AAD4-8E902C6529D3}"/>
              </a:ext>
            </a:extLst>
          </p:cNvPr>
          <p:cNvSpPr>
            <a:spLocks noGrp="1"/>
          </p:cNvSpPr>
          <p:nvPr>
            <p:ph type="title"/>
          </p:nvPr>
        </p:nvSpPr>
        <p:spPr>
          <a:xfrm>
            <a:off x="1065146" y="521218"/>
            <a:ext cx="5127031" cy="1676603"/>
          </a:xfrm>
        </p:spPr>
        <p:txBody>
          <a:bodyPr>
            <a:normAutofit/>
          </a:bodyPr>
          <a:lstStyle/>
          <a:p>
            <a:br>
              <a:rPr lang="en-GB" sz="3400" dirty="0"/>
            </a:br>
            <a:endParaRPr lang="fr-FR" sz="3400" dirty="0"/>
          </a:p>
        </p:txBody>
      </p:sp>
      <p:sp>
        <p:nvSpPr>
          <p:cNvPr id="9" name="Content Placeholder 8"/>
          <p:cNvSpPr>
            <a:spLocks noGrp="1"/>
          </p:cNvSpPr>
          <p:nvPr>
            <p:ph idx="1"/>
          </p:nvPr>
        </p:nvSpPr>
        <p:spPr>
          <a:xfrm>
            <a:off x="648930" y="2438400"/>
            <a:ext cx="5127029" cy="3785419"/>
          </a:xfrm>
        </p:spPr>
        <p:txBody>
          <a:bodyPr>
            <a:normAutofit/>
          </a:bodyPr>
          <a:lstStyle/>
          <a:p>
            <a:pPr marL="0" indent="0">
              <a:buNone/>
            </a:pPr>
            <a:r>
              <a:rPr lang="fr-FR" b="1" dirty="0">
                <a:latin typeface="Abadi" panose="020B0604020104020204" pitchFamily="34" charset="0"/>
                <a:ea typeface="Tahoma" panose="020B0604030504040204" pitchFamily="34" charset="0"/>
                <a:cs typeface="Tahoma" panose="020B0604030504040204" pitchFamily="34" charset="0"/>
              </a:rPr>
              <a:t>« Nous sommes un mouvement </a:t>
            </a:r>
            <a:r>
              <a:rPr lang="fr-FR" b="1" dirty="0">
                <a:solidFill>
                  <a:srgbClr val="0070C0"/>
                </a:solidFill>
                <a:latin typeface="Abadi" panose="020B0604020104020204" pitchFamily="34" charset="0"/>
                <a:ea typeface="Tahoma" panose="020B0604030504040204" pitchFamily="34" charset="0"/>
                <a:cs typeface="Tahoma" panose="020B0604030504040204" pitchFamily="34" charset="0"/>
              </a:rPr>
              <a:t>mondial</a:t>
            </a:r>
            <a:r>
              <a:rPr lang="fr-FR" b="1" dirty="0">
                <a:latin typeface="Abadi" panose="020B0604020104020204" pitchFamily="34" charset="0"/>
                <a:ea typeface="Tahoma" panose="020B0604030504040204" pitchFamily="34" charset="0"/>
                <a:cs typeface="Tahoma" panose="020B0604030504040204" pitchFamily="34" charset="0"/>
              </a:rPr>
              <a:t>, </a:t>
            </a:r>
            <a:br>
              <a:rPr lang="fr-FR" b="1" dirty="0">
                <a:latin typeface="Abadi" panose="020B0604020104020204" pitchFamily="34" charset="0"/>
                <a:ea typeface="Tahoma" panose="020B0604030504040204" pitchFamily="34" charset="0"/>
                <a:cs typeface="Tahoma" panose="020B0604030504040204" pitchFamily="34" charset="0"/>
              </a:rPr>
            </a:br>
            <a:r>
              <a:rPr lang="fr-FR" b="1" dirty="0">
                <a:latin typeface="Abadi" panose="020B0604020104020204" pitchFamily="34" charset="0"/>
                <a:ea typeface="Tahoma" panose="020B0604030504040204" pitchFamily="34" charset="0"/>
                <a:cs typeface="Tahoma" panose="020B0604030504040204" pitchFamily="34" charset="0"/>
              </a:rPr>
              <a:t>parce que nous sommes un mouvement </a:t>
            </a:r>
            <a:r>
              <a:rPr lang="fr-FR" b="1" dirty="0">
                <a:solidFill>
                  <a:srgbClr val="0070C0"/>
                </a:solidFill>
                <a:latin typeface="Abadi" panose="020B0604020104020204" pitchFamily="34" charset="0"/>
                <a:ea typeface="Tahoma" panose="020B0604030504040204" pitchFamily="34" charset="0"/>
                <a:cs typeface="Tahoma" panose="020B0604030504040204" pitchFamily="34" charset="0"/>
              </a:rPr>
              <a:t>local</a:t>
            </a:r>
            <a:r>
              <a:rPr lang="fr-FR" b="1" dirty="0">
                <a:latin typeface="Abadi" panose="020B0604020104020204" pitchFamily="34" charset="0"/>
                <a:ea typeface="Tahoma" panose="020B0604030504040204" pitchFamily="34" charset="0"/>
                <a:cs typeface="Tahoma" panose="020B0604030504040204" pitchFamily="34" charset="0"/>
              </a:rPr>
              <a:t> »</a:t>
            </a:r>
          </a:p>
          <a:p>
            <a:r>
              <a:rPr lang="fr-FR" b="1" dirty="0">
                <a:latin typeface="Abadi" panose="020B0604020104020204" pitchFamily="34" charset="0"/>
                <a:ea typeface="Tahoma" panose="020B0604030504040204" pitchFamily="34" charset="0"/>
                <a:cs typeface="Tahoma" panose="020B0604030504040204" pitchFamily="34" charset="0"/>
              </a:rPr>
              <a:t>1</a:t>
            </a:r>
            <a:r>
              <a:rPr lang="fr-FR" b="1" baseline="30000" dirty="0">
                <a:latin typeface="Abadi" panose="020B0604020104020204" pitchFamily="34" charset="0"/>
                <a:ea typeface="Tahoma" panose="020B0604030504040204" pitchFamily="34" charset="0"/>
                <a:cs typeface="Tahoma" panose="020B0604030504040204" pitchFamily="34" charset="0"/>
              </a:rPr>
              <a:t>er</a:t>
            </a:r>
            <a:r>
              <a:rPr lang="fr-FR" b="1" dirty="0">
                <a:latin typeface="Abadi" panose="020B0604020104020204" pitchFamily="34" charset="0"/>
                <a:ea typeface="Tahoma" panose="020B0604030504040204" pitchFamily="34" charset="0"/>
                <a:cs typeface="Tahoma" panose="020B0604030504040204" pitchFamily="34" charset="0"/>
              </a:rPr>
              <a:t> niveau local, régional, national</a:t>
            </a:r>
          </a:p>
          <a:p>
            <a:r>
              <a:rPr lang="fr-FR" b="1" dirty="0">
                <a:latin typeface="Abadi" panose="020B0604020104020204" pitchFamily="34" charset="0"/>
                <a:ea typeface="Tahoma" panose="020B0604030504040204" pitchFamily="34" charset="0"/>
                <a:cs typeface="Tahoma" panose="020B0604030504040204" pitchFamily="34" charset="0"/>
              </a:rPr>
              <a:t>2</a:t>
            </a:r>
            <a:r>
              <a:rPr lang="fr-FR" b="1" baseline="30000" dirty="0">
                <a:latin typeface="Abadi" panose="020B0604020104020204" pitchFamily="34" charset="0"/>
                <a:ea typeface="Tahoma" panose="020B0604030504040204" pitchFamily="34" charset="0"/>
                <a:cs typeface="Tahoma" panose="020B0604030504040204" pitchFamily="34" charset="0"/>
              </a:rPr>
              <a:t>e</a:t>
            </a:r>
            <a:r>
              <a:rPr lang="fr-FR" b="1" dirty="0">
                <a:latin typeface="Abadi" panose="020B0604020104020204" pitchFamily="34" charset="0"/>
                <a:ea typeface="Tahoma" panose="020B0604030504040204" pitchFamily="34" charset="0"/>
                <a:cs typeface="Tahoma" panose="020B0604030504040204" pitchFamily="34" charset="0"/>
              </a:rPr>
              <a:t> niveau régional Européen</a:t>
            </a:r>
          </a:p>
          <a:p>
            <a:r>
              <a:rPr lang="fr-FR" b="1" dirty="0">
                <a:latin typeface="Abadi" panose="020B0604020104020204" pitchFamily="34" charset="0"/>
                <a:ea typeface="Tahoma" panose="020B0604030504040204" pitchFamily="34" charset="0"/>
                <a:cs typeface="Tahoma" panose="020B0604030504040204" pitchFamily="34" charset="0"/>
              </a:rPr>
              <a:t>3</a:t>
            </a:r>
            <a:r>
              <a:rPr lang="fr-FR" b="1" baseline="30000" dirty="0">
                <a:latin typeface="Abadi" panose="020B0604020104020204" pitchFamily="34" charset="0"/>
                <a:ea typeface="Tahoma" panose="020B0604030504040204" pitchFamily="34" charset="0"/>
                <a:cs typeface="Tahoma" panose="020B0604030504040204" pitchFamily="34" charset="0"/>
              </a:rPr>
              <a:t>e</a:t>
            </a:r>
            <a:r>
              <a:rPr lang="fr-FR" b="1" dirty="0">
                <a:latin typeface="Abadi" panose="020B0604020104020204" pitchFamily="34" charset="0"/>
                <a:ea typeface="Tahoma" panose="020B0604030504040204" pitchFamily="34" charset="0"/>
                <a:cs typeface="Tahoma" panose="020B0604030504040204" pitchFamily="34" charset="0"/>
              </a:rPr>
              <a:t> niveau international </a:t>
            </a:r>
            <a:endParaRPr lang="en-US" b="1" dirty="0">
              <a:latin typeface="Abadi" panose="020B0604020104020204" pitchFamily="34" charset="0"/>
            </a:endParaRPr>
          </a:p>
        </p:txBody>
      </p:sp>
      <p:sp>
        <p:nvSpPr>
          <p:cNvPr id="3" name="ZoneTexte 2">
            <a:extLst>
              <a:ext uri="{FF2B5EF4-FFF2-40B4-BE49-F238E27FC236}">
                <a16:creationId xmlns:a16="http://schemas.microsoft.com/office/drawing/2014/main" id="{EACFD078-900B-40CD-B4AA-F5C27ACB1818}"/>
              </a:ext>
            </a:extLst>
          </p:cNvPr>
          <p:cNvSpPr txBox="1"/>
          <p:nvPr/>
        </p:nvSpPr>
        <p:spPr>
          <a:xfrm>
            <a:off x="557147" y="851687"/>
            <a:ext cx="2897254" cy="1015663"/>
          </a:xfrm>
          <a:prstGeom prst="rect">
            <a:avLst/>
          </a:prstGeom>
          <a:noFill/>
        </p:spPr>
        <p:txBody>
          <a:bodyPr wrap="square" rtlCol="0">
            <a:spAutoFit/>
          </a:bodyPr>
          <a:lstStyle/>
          <a:p>
            <a:r>
              <a:rPr lang="fr-FR" sz="6000" dirty="0">
                <a:solidFill>
                  <a:srgbClr val="FF0000"/>
                </a:solidFill>
                <a:latin typeface="Abadi" panose="020B0604020104020204" pitchFamily="34" charset="0"/>
                <a:ea typeface="Tahoma" panose="020B0604030504040204" pitchFamily="34" charset="0"/>
                <a:cs typeface="Tahoma" panose="020B0604030504040204" pitchFamily="34" charset="0"/>
              </a:rPr>
              <a:t>Constat </a:t>
            </a:r>
          </a:p>
        </p:txBody>
      </p:sp>
    </p:spTree>
    <p:extLst>
      <p:ext uri="{BB962C8B-B14F-4D97-AF65-F5344CB8AC3E}">
        <p14:creationId xmlns:p14="http://schemas.microsoft.com/office/powerpoint/2010/main" val="1327082022"/>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ECB0DF7-4588-4884-A46A-8AB3C8AAD546}"/>
              </a:ext>
            </a:extLst>
          </p:cNvPr>
          <p:cNvSpPr>
            <a:spLocks noGrp="1"/>
          </p:cNvSpPr>
          <p:nvPr>
            <p:ph type="title"/>
          </p:nvPr>
        </p:nvSpPr>
        <p:spPr>
          <a:xfrm>
            <a:off x="686834" y="1153572"/>
            <a:ext cx="3200400" cy="4461163"/>
          </a:xfrm>
        </p:spPr>
        <p:txBody>
          <a:bodyPr>
            <a:normAutofit/>
          </a:bodyPr>
          <a:lstStyle/>
          <a:p>
            <a:r>
              <a:rPr lang="fr-FR" b="1" dirty="0">
                <a:solidFill>
                  <a:srgbClr val="FFFFFF"/>
                </a:solidFill>
                <a:latin typeface="Tahoma" panose="020B0604030504040204" pitchFamily="34" charset="0"/>
                <a:ea typeface="Tahoma" panose="020B0604030504040204" pitchFamily="34" charset="0"/>
                <a:cs typeface="Tahoma" panose="020B0604030504040204" pitchFamily="34" charset="0"/>
              </a:rPr>
              <a:t>1er niveau  </a:t>
            </a:r>
            <a:br>
              <a:rPr lang="fr-FR"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fr-FR" b="1" dirty="0">
                <a:solidFill>
                  <a:srgbClr val="FFFFFF"/>
                </a:solidFill>
                <a:latin typeface="Tahoma" panose="020B0604030504040204" pitchFamily="34" charset="0"/>
                <a:ea typeface="Tahoma" panose="020B0604030504040204" pitchFamily="34" charset="0"/>
                <a:cs typeface="Tahoma" panose="020B0604030504040204" pitchFamily="34" charset="0"/>
              </a:rPr>
              <a:t>le pays</a:t>
            </a:r>
            <a:br>
              <a:rPr lang="fr-FR"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fr-FR">
                <a:solidFill>
                  <a:srgbClr val="FFFFFF"/>
                </a:solidFill>
                <a:latin typeface="Tahoma" panose="020B0604030504040204" pitchFamily="34" charset="0"/>
                <a:ea typeface="Tahoma" panose="020B0604030504040204" pitchFamily="34" charset="0"/>
                <a:cs typeface="Tahoma" panose="020B0604030504040204" pitchFamily="34" charset="0"/>
              </a:rPr>
              <a:t>Association JMP-France, loi 1901</a:t>
            </a:r>
            <a:br>
              <a:rPr lang="fr-FR">
                <a:solidFill>
                  <a:srgbClr val="FFFFFF"/>
                </a:solidFill>
                <a:latin typeface="Tahoma" panose="020B0604030504040204" pitchFamily="34" charset="0"/>
                <a:ea typeface="Tahoma" panose="020B0604030504040204" pitchFamily="34" charset="0"/>
                <a:cs typeface="Tahoma" panose="020B0604030504040204" pitchFamily="34" charset="0"/>
              </a:rPr>
            </a:br>
            <a:endParaRPr lang="fr-FR"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Espace réservé du contenu 2">
            <a:extLst>
              <a:ext uri="{FF2B5EF4-FFF2-40B4-BE49-F238E27FC236}">
                <a16:creationId xmlns:a16="http://schemas.microsoft.com/office/drawing/2014/main" id="{934C3DCB-3B63-4663-AD42-3DF4DE7D168C}"/>
              </a:ext>
            </a:extLst>
          </p:cNvPr>
          <p:cNvSpPr>
            <a:spLocks noGrp="1"/>
          </p:cNvSpPr>
          <p:nvPr>
            <p:ph idx="1"/>
          </p:nvPr>
        </p:nvSpPr>
        <p:spPr>
          <a:xfrm>
            <a:off x="4447308" y="591344"/>
            <a:ext cx="6906491" cy="5585619"/>
          </a:xfrm>
        </p:spPr>
        <p:txBody>
          <a:bodyPr anchor="ctr">
            <a:normAutofit/>
          </a:bodyPr>
          <a:lstStyle/>
          <a:p>
            <a:pPr marL="0" indent="0">
              <a:buNone/>
            </a:pPr>
            <a:endParaRPr lang="fr-FR" b="1">
              <a:latin typeface="Abadi" panose="020B0604020104020204" pitchFamily="34" charset="0"/>
              <a:ea typeface="Tahoma" panose="020B0604030504040204" pitchFamily="34" charset="0"/>
              <a:cs typeface="Tahoma" panose="020B0604030504040204" pitchFamily="34" charset="0"/>
            </a:endParaRPr>
          </a:p>
          <a:p>
            <a:pPr marL="0" indent="0">
              <a:buNone/>
            </a:pPr>
            <a:r>
              <a:rPr lang="fr-FR" b="1" dirty="0">
                <a:latin typeface="Abadi"/>
                <a:ea typeface="Tahoma"/>
                <a:cs typeface="Tahoma"/>
              </a:rPr>
              <a:t>En France depuis 1988</a:t>
            </a:r>
          </a:p>
          <a:p>
            <a:pPr marL="0" indent="0">
              <a:buNone/>
            </a:pPr>
            <a:r>
              <a:rPr lang="fr-FR" b="1" dirty="0">
                <a:latin typeface="Abadi"/>
                <a:ea typeface="Tahoma"/>
                <a:cs typeface="Tahoma"/>
              </a:rPr>
              <a:t>+200 célébrations par an</a:t>
            </a:r>
          </a:p>
          <a:p>
            <a:pPr marL="0" indent="0">
              <a:buNone/>
            </a:pPr>
            <a:r>
              <a:rPr lang="fr-FR" b="1" dirty="0">
                <a:latin typeface="Abadi"/>
                <a:ea typeface="Tahoma"/>
                <a:cs typeface="Tahoma"/>
              </a:rPr>
              <a:t>10 000 personnes y participent</a:t>
            </a:r>
          </a:p>
          <a:p>
            <a:pPr marL="0" indent="0">
              <a:buNone/>
            </a:pPr>
            <a:r>
              <a:rPr lang="fr-FR" b="1" dirty="0">
                <a:latin typeface="Abadi"/>
                <a:ea typeface="Tahoma"/>
                <a:cs typeface="Tahoma"/>
              </a:rPr>
              <a:t>Dans 74 départements</a:t>
            </a:r>
          </a:p>
          <a:p>
            <a:pPr marL="0" indent="0">
              <a:buNone/>
            </a:pPr>
            <a:endParaRPr lang="fr-FR" dirty="0"/>
          </a:p>
        </p:txBody>
      </p:sp>
    </p:spTree>
    <p:extLst>
      <p:ext uri="{BB962C8B-B14F-4D97-AF65-F5344CB8AC3E}">
        <p14:creationId xmlns:p14="http://schemas.microsoft.com/office/powerpoint/2010/main" val="744146077"/>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FAA4BC-3881-6709-9F52-3410790D2FD5}"/>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234017-5323-EFBD-E853-E888A8FDA3C6}"/>
              </a:ext>
            </a:extLst>
          </p:cNvPr>
          <p:cNvSpPr>
            <a:spLocks noGrp="1"/>
          </p:cNvSpPr>
          <p:nvPr>
            <p:ph type="title"/>
          </p:nvPr>
        </p:nvSpPr>
        <p:spPr>
          <a:xfrm>
            <a:off x="686834" y="1153572"/>
            <a:ext cx="3200400" cy="4461163"/>
          </a:xfrm>
        </p:spPr>
        <p:txBody>
          <a:bodyPr>
            <a:normAutofit/>
          </a:bodyPr>
          <a:lstStyle/>
          <a:p>
            <a:r>
              <a:rPr lang="fr-FR" b="1" dirty="0">
                <a:solidFill>
                  <a:srgbClr val="FFFFFF"/>
                </a:solidFill>
                <a:latin typeface="Tahoma" panose="020B0604030504040204" pitchFamily="34" charset="0"/>
                <a:ea typeface="Tahoma" panose="020B0604030504040204" pitchFamily="34" charset="0"/>
                <a:cs typeface="Tahoma" panose="020B0604030504040204" pitchFamily="34" charset="0"/>
              </a:rPr>
              <a:t>1er niveau  </a:t>
            </a:r>
            <a:br>
              <a:rPr lang="fr-FR"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fr-FR" b="1" dirty="0">
                <a:solidFill>
                  <a:srgbClr val="FFFFFF"/>
                </a:solidFill>
                <a:latin typeface="Tahoma" panose="020B0604030504040204" pitchFamily="34" charset="0"/>
                <a:ea typeface="Tahoma" panose="020B0604030504040204" pitchFamily="34" charset="0"/>
                <a:cs typeface="Tahoma" panose="020B0604030504040204" pitchFamily="34" charset="0"/>
              </a:rPr>
              <a:t>le pays</a:t>
            </a:r>
            <a:br>
              <a:rPr lang="fr-FR"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fr-FR">
                <a:solidFill>
                  <a:srgbClr val="FFFFFF"/>
                </a:solidFill>
                <a:latin typeface="Tahoma" panose="020B0604030504040204" pitchFamily="34" charset="0"/>
                <a:ea typeface="Tahoma" panose="020B0604030504040204" pitchFamily="34" charset="0"/>
                <a:cs typeface="Tahoma" panose="020B0604030504040204" pitchFamily="34" charset="0"/>
              </a:rPr>
              <a:t>Association JMP-France, loi 1901</a:t>
            </a:r>
            <a:br>
              <a:rPr lang="fr-FR">
                <a:solidFill>
                  <a:srgbClr val="FFFFFF"/>
                </a:solidFill>
                <a:latin typeface="Tahoma" panose="020B0604030504040204" pitchFamily="34" charset="0"/>
                <a:ea typeface="Tahoma" panose="020B0604030504040204" pitchFamily="34" charset="0"/>
                <a:cs typeface="Tahoma" panose="020B0604030504040204" pitchFamily="34" charset="0"/>
              </a:rPr>
            </a:br>
            <a:endParaRPr lang="fr-FR"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Espace réservé du contenu 2">
            <a:extLst>
              <a:ext uri="{FF2B5EF4-FFF2-40B4-BE49-F238E27FC236}">
                <a16:creationId xmlns:a16="http://schemas.microsoft.com/office/drawing/2014/main" id="{03F13D9C-A641-0BCC-C0B4-B4BDCD915C2B}"/>
              </a:ext>
            </a:extLst>
          </p:cNvPr>
          <p:cNvSpPr>
            <a:spLocks noGrp="1"/>
          </p:cNvSpPr>
          <p:nvPr>
            <p:ph idx="1"/>
          </p:nvPr>
        </p:nvSpPr>
        <p:spPr>
          <a:xfrm>
            <a:off x="4447308" y="591344"/>
            <a:ext cx="6906491" cy="5585619"/>
          </a:xfrm>
        </p:spPr>
        <p:txBody>
          <a:bodyPr anchor="ctr">
            <a:normAutofit/>
          </a:bodyPr>
          <a:lstStyle/>
          <a:p>
            <a:pPr marL="0" indent="0">
              <a:buNone/>
            </a:pPr>
            <a:endParaRPr lang="fr-FR" b="1">
              <a:latin typeface="Abadi" panose="020B0604020104020204" pitchFamily="34" charset="0"/>
              <a:ea typeface="Tahoma" panose="020B0604030504040204" pitchFamily="34" charset="0"/>
              <a:cs typeface="Tahoma" panose="020B0604030504040204" pitchFamily="34" charset="0"/>
            </a:endParaRPr>
          </a:p>
          <a:p>
            <a:pPr marL="0" indent="0">
              <a:buNone/>
            </a:pPr>
            <a:r>
              <a:rPr lang="fr-FR">
                <a:latin typeface="Abadi" panose="020B0604020104020204" pitchFamily="34" charset="0"/>
                <a:ea typeface="Tahoma" panose="020B0604030504040204" pitchFamily="34" charset="0"/>
                <a:cs typeface="Tahoma" panose="020B0604030504040204" pitchFamily="34" charset="0"/>
              </a:rPr>
              <a:t>L’Assemblée Générale intégrée à la rencontre nationale - organisée chaque année en octobre - réunit près </a:t>
            </a:r>
            <a:r>
              <a:rPr lang="fr-FR" b="1">
                <a:latin typeface="Abadi" panose="020B0604020104020204" pitchFamily="34" charset="0"/>
                <a:ea typeface="Tahoma" panose="020B0604030504040204" pitchFamily="34" charset="0"/>
                <a:cs typeface="Tahoma" panose="020B0604030504040204" pitchFamily="34" charset="0"/>
              </a:rPr>
              <a:t>de 80 femmes</a:t>
            </a:r>
          </a:p>
          <a:p>
            <a:pPr marL="0" indent="0">
              <a:buNone/>
            </a:pPr>
            <a:endParaRPr lang="fr-FR" dirty="0"/>
          </a:p>
        </p:txBody>
      </p:sp>
    </p:spTree>
    <p:extLst>
      <p:ext uri="{BB962C8B-B14F-4D97-AF65-F5344CB8AC3E}">
        <p14:creationId xmlns:p14="http://schemas.microsoft.com/office/powerpoint/2010/main" val="2994606268"/>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76" name="Rectangle 2075">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4F1B7E8-0538-E4D1-7792-652CCF5790C9}"/>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b="1"/>
              <a:t>Le comité national</a:t>
            </a:r>
            <a:br>
              <a:rPr lang="en-US" b="1"/>
            </a:br>
            <a:r>
              <a:rPr lang="en-US" b="1"/>
              <a:t>7 à 12 membres élues en AG</a:t>
            </a:r>
          </a:p>
        </p:txBody>
      </p:sp>
      <p:sp>
        <p:nvSpPr>
          <p:cNvPr id="2078"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B7498CBF-3F16-E55A-FF1F-D4D2C9D7D38C}"/>
              </a:ext>
            </a:extLst>
          </p:cNvPr>
          <p:cNvSpPr/>
          <p:nvPr/>
        </p:nvSpPr>
        <p:spPr>
          <a:xfrm>
            <a:off x="5541263" y="457200"/>
            <a:ext cx="6007608" cy="1929384"/>
          </a:xfrm>
          <a:prstGeom prst="ellipse">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nSpc>
                <a:spcPct val="90000"/>
              </a:lnSpc>
              <a:spcAft>
                <a:spcPts val="600"/>
              </a:spcAft>
            </a:pPr>
            <a:r>
              <a:rPr lang="en-US" sz="2200" b="1" dirty="0">
                <a:solidFill>
                  <a:srgbClr val="FF0000"/>
                </a:solidFill>
              </a:rPr>
              <a:t>      Christiane Brinkert, </a:t>
            </a:r>
            <a:r>
              <a:rPr lang="en-US" sz="2200" b="1" dirty="0" err="1">
                <a:solidFill>
                  <a:srgbClr val="FF0000"/>
                </a:solidFill>
              </a:rPr>
              <a:t>présidente</a:t>
            </a:r>
            <a:endParaRPr lang="en-US" sz="2200" b="1" dirty="0">
              <a:solidFill>
                <a:srgbClr val="FF0000"/>
              </a:solidFill>
            </a:endParaRPr>
          </a:p>
        </p:txBody>
      </p:sp>
      <p:pic>
        <p:nvPicPr>
          <p:cNvPr id="5" name="Espace réservé du contenu 4" descr="Une image contenant habits, intérieur, personne, mur&#10;&#10;Le contenu généré par l’IA peut être incorrect.">
            <a:extLst>
              <a:ext uri="{FF2B5EF4-FFF2-40B4-BE49-F238E27FC236}">
                <a16:creationId xmlns:a16="http://schemas.microsoft.com/office/drawing/2014/main" id="{D498B93A-BA06-2958-01AB-EA059A2B9C8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l="-1" r="-2794"/>
          <a:stretch>
            <a:fillRect/>
          </a:stretch>
        </p:blipFill>
        <p:spPr>
          <a:xfrm>
            <a:off x="643129" y="3067856"/>
            <a:ext cx="8487342" cy="2921419"/>
          </a:xfrm>
          <a:prstGeom prst="rect">
            <a:avLst/>
          </a:prstGeom>
        </p:spPr>
      </p:pic>
      <p:pic>
        <p:nvPicPr>
          <p:cNvPr id="7" name="Image 6" descr="Une image contenant habits, personne, Visage humain, mur&#10;&#10;Le contenu généré par l’IA peut être incorrect.">
            <a:extLst>
              <a:ext uri="{FF2B5EF4-FFF2-40B4-BE49-F238E27FC236}">
                <a16:creationId xmlns:a16="http://schemas.microsoft.com/office/drawing/2014/main" id="{88E762E9-BE22-981C-D34F-20F8F3A001D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568605" y="2553107"/>
            <a:ext cx="1980266" cy="3678936"/>
          </a:xfrm>
          <a:prstGeom prst="rect">
            <a:avLst/>
          </a:prstGeom>
        </p:spPr>
      </p:pic>
      <p:sp>
        <p:nvSpPr>
          <p:cNvPr id="8" name="ZoneTexte 7">
            <a:extLst>
              <a:ext uri="{FF2B5EF4-FFF2-40B4-BE49-F238E27FC236}">
                <a16:creationId xmlns:a16="http://schemas.microsoft.com/office/drawing/2014/main" id="{9D50643A-6192-9806-5068-75EFB09F5FBE}"/>
              </a:ext>
            </a:extLst>
          </p:cNvPr>
          <p:cNvSpPr txBox="1"/>
          <p:nvPr/>
        </p:nvSpPr>
        <p:spPr>
          <a:xfrm>
            <a:off x="6254496" y="3429000"/>
            <a:ext cx="1325880" cy="461665"/>
          </a:xfrm>
          <a:prstGeom prst="rect">
            <a:avLst/>
          </a:prstGeom>
          <a:noFill/>
        </p:spPr>
        <p:txBody>
          <a:bodyPr wrap="square" rtlCol="0">
            <a:spAutoFit/>
          </a:bodyPr>
          <a:lstStyle/>
          <a:p>
            <a:endParaRPr lang="fr-FR" sz="2400" dirty="0">
              <a:solidFill>
                <a:srgbClr val="FF0000"/>
              </a:solidFill>
              <a:latin typeface="Abadi" panose="020B0604020104020204" pitchFamily="34" charset="0"/>
            </a:endParaRPr>
          </a:p>
        </p:txBody>
      </p:sp>
    </p:spTree>
    <p:extLst>
      <p:ext uri="{BB962C8B-B14F-4D97-AF65-F5344CB8AC3E}">
        <p14:creationId xmlns:p14="http://schemas.microsoft.com/office/powerpoint/2010/main" val="3862540334"/>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ECB0DF7-4588-4884-A46A-8AB3C8AAD546}"/>
              </a:ext>
            </a:extLst>
          </p:cNvPr>
          <p:cNvSpPr>
            <a:spLocks noGrp="1"/>
          </p:cNvSpPr>
          <p:nvPr>
            <p:ph type="title"/>
          </p:nvPr>
        </p:nvSpPr>
        <p:spPr>
          <a:xfrm>
            <a:off x="686834" y="1153572"/>
            <a:ext cx="3200400" cy="4461163"/>
          </a:xfrm>
        </p:spPr>
        <p:txBody>
          <a:bodyPr>
            <a:normAutofit/>
          </a:bodyPr>
          <a:lstStyle/>
          <a:p>
            <a:r>
              <a:rPr lang="fr-FR" b="1">
                <a:solidFill>
                  <a:srgbClr val="FFFFFF"/>
                </a:solidFill>
                <a:latin typeface="Tahoma" panose="020B0604030504040204" pitchFamily="34" charset="0"/>
                <a:ea typeface="Tahoma" panose="020B0604030504040204" pitchFamily="34" charset="0"/>
                <a:cs typeface="Tahoma" panose="020B0604030504040204" pitchFamily="34" charset="0"/>
              </a:rPr>
              <a:t>2</a:t>
            </a:r>
            <a:r>
              <a:rPr lang="fr-FR" b="1" baseline="30000">
                <a:solidFill>
                  <a:srgbClr val="FFFFFF"/>
                </a:solidFill>
                <a:latin typeface="Tahoma" panose="020B0604030504040204" pitchFamily="34" charset="0"/>
                <a:ea typeface="Tahoma" panose="020B0604030504040204" pitchFamily="34" charset="0"/>
                <a:cs typeface="Tahoma" panose="020B0604030504040204" pitchFamily="34" charset="0"/>
              </a:rPr>
              <a:t>e</a:t>
            </a:r>
            <a:r>
              <a:rPr lang="fr-FR" b="1">
                <a:solidFill>
                  <a:srgbClr val="FFFFFF"/>
                </a:solidFill>
                <a:latin typeface="Tahoma" panose="020B0604030504040204" pitchFamily="34" charset="0"/>
                <a:ea typeface="Tahoma" panose="020B0604030504040204" pitchFamily="34" charset="0"/>
                <a:cs typeface="Tahoma" panose="020B0604030504040204" pitchFamily="34" charset="0"/>
              </a:rPr>
              <a:t> niveau  </a:t>
            </a:r>
            <a:br>
              <a:rPr lang="fr-FR" b="1">
                <a:solidFill>
                  <a:srgbClr val="FFFFFF"/>
                </a:solidFill>
                <a:latin typeface="Tahoma" panose="020B0604030504040204" pitchFamily="34" charset="0"/>
                <a:ea typeface="Tahoma" panose="020B0604030504040204" pitchFamily="34" charset="0"/>
                <a:cs typeface="Tahoma" panose="020B0604030504040204" pitchFamily="34" charset="0"/>
              </a:rPr>
            </a:br>
            <a:r>
              <a:rPr lang="fr-FR" b="1">
                <a:solidFill>
                  <a:srgbClr val="FFFFFF"/>
                </a:solidFill>
                <a:latin typeface="Tahoma" panose="020B0604030504040204" pitchFamily="34" charset="0"/>
                <a:ea typeface="Tahoma" panose="020B0604030504040204" pitchFamily="34" charset="0"/>
                <a:cs typeface="Tahoma" panose="020B0604030504040204" pitchFamily="34" charset="0"/>
              </a:rPr>
              <a:t>la région</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934C3DCB-3B63-4663-AD42-3DF4DE7D168C}"/>
              </a:ext>
            </a:extLst>
          </p:cNvPr>
          <p:cNvSpPr>
            <a:spLocks noGrp="1"/>
          </p:cNvSpPr>
          <p:nvPr>
            <p:ph idx="1"/>
          </p:nvPr>
        </p:nvSpPr>
        <p:spPr>
          <a:xfrm>
            <a:off x="4447308" y="591344"/>
            <a:ext cx="6906491" cy="5585619"/>
          </a:xfrm>
        </p:spPr>
        <p:txBody>
          <a:bodyPr anchor="ctr">
            <a:normAutofit/>
          </a:bodyPr>
          <a:lstStyle/>
          <a:p>
            <a:pPr marL="0" indent="0">
              <a:buNone/>
            </a:pPr>
            <a:endParaRPr lang="fr-FR"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fr-FR" b="1" dirty="0">
                <a:latin typeface="Tahoma" panose="020B0604030504040204" pitchFamily="34" charset="0"/>
                <a:ea typeface="Tahoma" panose="020B0604030504040204" pitchFamily="34" charset="0"/>
                <a:cs typeface="Tahoma" panose="020B0604030504040204" pitchFamily="34" charset="0"/>
              </a:rPr>
              <a:t>7 régions </a:t>
            </a:r>
            <a:r>
              <a:rPr lang="fr-FR" dirty="0">
                <a:latin typeface="Tahoma" panose="020B0604030504040204" pitchFamily="34" charset="0"/>
                <a:ea typeface="Tahoma" panose="020B0604030504040204" pitchFamily="34" charset="0"/>
                <a:cs typeface="Tahoma" panose="020B0604030504040204" pitchFamily="34" charset="0"/>
              </a:rPr>
              <a:t>dans l’organigramme de la JMP internationale (2 présidentes par région)</a:t>
            </a:r>
          </a:p>
          <a:p>
            <a:pPr marL="0" indent="0">
              <a:buNone/>
            </a:pPr>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Afrique</a:t>
            </a:r>
          </a:p>
          <a:p>
            <a:r>
              <a:rPr lang="fr-FR" dirty="0">
                <a:latin typeface="Tahoma" panose="020B0604030504040204" pitchFamily="34" charset="0"/>
                <a:ea typeface="Tahoma" panose="020B0604030504040204" pitchFamily="34" charset="0"/>
                <a:cs typeface="Tahoma" panose="020B0604030504040204" pitchFamily="34" charset="0"/>
              </a:rPr>
              <a:t>Asie</a:t>
            </a:r>
          </a:p>
          <a:p>
            <a:r>
              <a:rPr lang="fr-FR" dirty="0">
                <a:latin typeface="Tahoma" panose="020B0604030504040204" pitchFamily="34" charset="0"/>
                <a:ea typeface="Tahoma" panose="020B0604030504040204" pitchFamily="34" charset="0"/>
                <a:cs typeface="Tahoma" panose="020B0604030504040204" pitchFamily="34" charset="0"/>
              </a:rPr>
              <a:t>Caraïbes + Amérique du Nord</a:t>
            </a:r>
          </a:p>
          <a:p>
            <a:r>
              <a:rPr lang="fr-FR" dirty="0">
                <a:latin typeface="Tahoma" panose="020B0604030504040204" pitchFamily="34" charset="0"/>
                <a:ea typeface="Tahoma" panose="020B0604030504040204" pitchFamily="34" charset="0"/>
                <a:cs typeface="Tahoma" panose="020B0604030504040204" pitchFamily="34" charset="0"/>
              </a:rPr>
              <a:t>Europe</a:t>
            </a:r>
          </a:p>
          <a:p>
            <a:r>
              <a:rPr lang="fr-FR" dirty="0">
                <a:latin typeface="Tahoma" panose="020B0604030504040204" pitchFamily="34" charset="0"/>
                <a:ea typeface="Tahoma" panose="020B0604030504040204" pitchFamily="34" charset="0"/>
                <a:cs typeface="Tahoma" panose="020B0604030504040204" pitchFamily="34" charset="0"/>
              </a:rPr>
              <a:t>Amérique latine</a:t>
            </a:r>
          </a:p>
          <a:p>
            <a:r>
              <a:rPr lang="fr-FR" dirty="0">
                <a:latin typeface="Tahoma" panose="020B0604030504040204" pitchFamily="34" charset="0"/>
                <a:ea typeface="Tahoma" panose="020B0604030504040204" pitchFamily="34" charset="0"/>
                <a:cs typeface="Tahoma" panose="020B0604030504040204" pitchFamily="34" charset="0"/>
              </a:rPr>
              <a:t>Moyen Orient </a:t>
            </a:r>
          </a:p>
          <a:p>
            <a:r>
              <a:rPr lang="fr-FR" dirty="0">
                <a:latin typeface="Tahoma" panose="020B0604030504040204" pitchFamily="34" charset="0"/>
                <a:ea typeface="Tahoma" panose="020B0604030504040204" pitchFamily="34" charset="0"/>
                <a:cs typeface="Tahoma" panose="020B0604030504040204" pitchFamily="34" charset="0"/>
              </a:rPr>
              <a:t>Pacifique</a:t>
            </a:r>
          </a:p>
          <a:p>
            <a:pPr marL="0" indent="0">
              <a:buNone/>
            </a:pPr>
            <a:endParaRPr lang="fr-FR"/>
          </a:p>
        </p:txBody>
      </p:sp>
    </p:spTree>
    <p:extLst>
      <p:ext uri="{BB962C8B-B14F-4D97-AF65-F5344CB8AC3E}">
        <p14:creationId xmlns:p14="http://schemas.microsoft.com/office/powerpoint/2010/main" val="1974169198"/>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C964C80-019B-8372-41C2-6E79D27E3EF0}"/>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ABCEADD-4DD5-D494-7B1C-E46F7622758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Pacific region</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906581"/>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a:extLst>
              <a:ext uri="{FF2B5EF4-FFF2-40B4-BE49-F238E27FC236}">
                <a16:creationId xmlns:a16="http://schemas.microsoft.com/office/drawing/2014/main" id="{A027FF66-DFBF-3BDF-CA80-F83620638142}"/>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A33DF2F-510F-B4FF-CC0B-4D29190F7648}"/>
              </a:ext>
            </a:extLst>
          </p:cNvPr>
          <p:cNvSpPr txBox="1"/>
          <p:nvPr/>
        </p:nvSpPr>
        <p:spPr>
          <a:xfrm>
            <a:off x="617220" y="445770"/>
            <a:ext cx="4126230" cy="461665"/>
          </a:xfrm>
          <a:prstGeom prst="rect">
            <a:avLst/>
          </a:prstGeom>
          <a:noFill/>
        </p:spPr>
        <p:txBody>
          <a:bodyPr wrap="square" rtlCol="0">
            <a:spAutoFit/>
          </a:bodyPr>
          <a:lstStyle/>
          <a:p>
            <a:r>
              <a:rPr lang="fr-FR" sz="2400" b="1" dirty="0">
                <a:solidFill>
                  <a:schemeClr val="bg1"/>
                </a:solidFill>
                <a:latin typeface="Abadi" panose="020B0604020104020204" pitchFamily="34" charset="0"/>
              </a:rPr>
              <a:t>Latin America </a:t>
            </a:r>
            <a:r>
              <a:rPr lang="fr-FR" sz="2400" b="1" dirty="0" err="1">
                <a:solidFill>
                  <a:schemeClr val="bg1"/>
                </a:solidFill>
                <a:latin typeface="Abadi" panose="020B0604020104020204" pitchFamily="34" charset="0"/>
              </a:rPr>
              <a:t>region</a:t>
            </a:r>
            <a:endParaRPr lang="fr-FR" sz="24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4242383706"/>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9D688B4-82D0-4C97-8F35-F091A3F605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re 1">
            <a:extLst>
              <a:ext uri="{FF2B5EF4-FFF2-40B4-BE49-F238E27FC236}">
                <a16:creationId xmlns:a16="http://schemas.microsoft.com/office/drawing/2014/main" id="{2CA0BD6B-78AC-48F4-8D19-D49234D7FBC0}"/>
              </a:ext>
            </a:extLst>
          </p:cNvPr>
          <p:cNvSpPr>
            <a:spLocks noGrp="1"/>
          </p:cNvSpPr>
          <p:nvPr>
            <p:ph type="title"/>
          </p:nvPr>
        </p:nvSpPr>
        <p:spPr>
          <a:xfrm>
            <a:off x="406337" y="4589942"/>
            <a:ext cx="6939722" cy="1737360"/>
          </a:xfrm>
        </p:spPr>
        <p:txBody>
          <a:bodyPr vert="horz" lIns="91440" tIns="45720" rIns="91440" bIns="45720" rtlCol="0" anchor="ctr">
            <a:normAutofit/>
          </a:bodyPr>
          <a:lstStyle/>
          <a:p>
            <a:pPr algn="r"/>
            <a:r>
              <a:rPr lang="en-US" sz="8000" b="1" dirty="0">
                <a:solidFill>
                  <a:srgbClr val="FF0000"/>
                </a:solidFill>
                <a:latin typeface="Abadi" panose="020B0604020104020204" pitchFamily="34" charset="0"/>
                <a:ea typeface="Tahoma" panose="020B0604030504040204" pitchFamily="34" charset="0"/>
                <a:cs typeface="Tahoma" panose="020B0604030504040204" pitchFamily="34" charset="0"/>
              </a:rPr>
              <a:t>J</a:t>
            </a:r>
            <a:r>
              <a:rPr lang="en-US" sz="6000" b="1" dirty="0">
                <a:latin typeface="Abadi" panose="020B0604020104020204" pitchFamily="34" charset="0"/>
                <a:ea typeface="Tahoma" panose="020B0604030504040204" pitchFamily="34" charset="0"/>
                <a:cs typeface="Tahoma" panose="020B0604030504040204" pitchFamily="34" charset="0"/>
              </a:rPr>
              <a:t> pour </a:t>
            </a:r>
            <a:r>
              <a:rPr lang="en-US" sz="6000" b="1" dirty="0" err="1">
                <a:latin typeface="Abadi" panose="020B0604020104020204" pitchFamily="34" charset="0"/>
                <a:ea typeface="Tahoma" panose="020B0604030504040204" pitchFamily="34" charset="0"/>
                <a:cs typeface="Tahoma" panose="020B0604030504040204" pitchFamily="34" charset="0"/>
              </a:rPr>
              <a:t>Journée</a:t>
            </a:r>
            <a:r>
              <a:rPr lang="en-US" sz="6000" b="1" dirty="0">
                <a:latin typeface="Abadi" panose="020B0604020104020204" pitchFamily="34" charset="0"/>
                <a:ea typeface="Tahoma" panose="020B0604030504040204" pitchFamily="34" charset="0"/>
                <a:cs typeface="Tahoma" panose="020B0604030504040204" pitchFamily="34" charset="0"/>
              </a:rPr>
              <a:t> </a:t>
            </a:r>
          </a:p>
        </p:txBody>
      </p:sp>
      <p:sp>
        <p:nvSpPr>
          <p:cNvPr id="3" name="Espace réservé du contenu 2">
            <a:extLst>
              <a:ext uri="{FF2B5EF4-FFF2-40B4-BE49-F238E27FC236}">
                <a16:creationId xmlns:a16="http://schemas.microsoft.com/office/drawing/2014/main" id="{153E2972-4FA7-4EC2-BC08-A9DA622038AB}"/>
              </a:ext>
            </a:extLst>
          </p:cNvPr>
          <p:cNvSpPr>
            <a:spLocks noGrp="1"/>
          </p:cNvSpPr>
          <p:nvPr>
            <p:ph idx="1"/>
          </p:nvPr>
        </p:nvSpPr>
        <p:spPr>
          <a:xfrm>
            <a:off x="8050762" y="4525347"/>
            <a:ext cx="3211288" cy="1737360"/>
          </a:xfrm>
        </p:spPr>
        <p:txBody>
          <a:bodyPr vert="horz" lIns="91440" tIns="45720" rIns="91440" bIns="45720" rtlCol="0" anchor="ctr">
            <a:norm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err="1">
                <a:latin typeface="Tahoma" panose="020B0604030504040204" pitchFamily="34" charset="0"/>
                <a:ea typeface="Tahoma" panose="020B0604030504040204" pitchFamily="34" charset="0"/>
                <a:cs typeface="Tahoma" panose="020B0604030504040204" pitchFamily="34" charset="0"/>
              </a:rPr>
              <a:t>seule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journée</a:t>
            </a:r>
            <a:r>
              <a:rPr lang="en-US" sz="2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le premier </a:t>
            </a:r>
            <a:r>
              <a:rPr lang="en-US" sz="2400" b="1" dirty="0" err="1">
                <a:solidFill>
                  <a:srgbClr val="FF0000"/>
                </a:solidFill>
                <a:latin typeface="Tahoma" panose="020B0604030504040204" pitchFamily="34" charset="0"/>
                <a:ea typeface="Tahoma" panose="020B0604030504040204" pitchFamily="34" charset="0"/>
                <a:cs typeface="Tahoma" panose="020B0604030504040204" pitchFamily="34" charset="0"/>
              </a:rPr>
              <a:t>vendredi</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du </a:t>
            </a:r>
            <a:r>
              <a:rPr lang="en-US" sz="2400" dirty="0" err="1">
                <a:latin typeface="Tahoma" panose="020B0604030504040204" pitchFamily="34" charset="0"/>
                <a:ea typeface="Tahoma" panose="020B0604030504040204" pitchFamily="34" charset="0"/>
                <a:cs typeface="Tahoma" panose="020B0604030504040204" pitchFamily="34" charset="0"/>
              </a:rPr>
              <a:t>mois</a:t>
            </a:r>
            <a:r>
              <a:rPr lang="en-US" sz="2400" dirty="0">
                <a:latin typeface="Tahoma" panose="020B0604030504040204" pitchFamily="34" charset="0"/>
                <a:ea typeface="Tahoma" panose="020B0604030504040204" pitchFamily="34" charset="0"/>
                <a:cs typeface="Tahoma" panose="020B0604030504040204" pitchFamily="34" charset="0"/>
              </a:rPr>
              <a:t> de mars</a:t>
            </a:r>
          </a:p>
        </p:txBody>
      </p:sp>
      <p:pic>
        <p:nvPicPr>
          <p:cNvPr id="7" name="african-africa-nigeria-music-433557">
            <a:hlinkClick r:id="" action="ppaction://media"/>
            <a:extLst>
              <a:ext uri="{FF2B5EF4-FFF2-40B4-BE49-F238E27FC236}">
                <a16:creationId xmlns:a16="http://schemas.microsoft.com/office/drawing/2014/main" id="{92E83DB0-3942-AB2C-EFBA-244F0AF9A6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909433488"/>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a:extLst>
              <a:ext uri="{FF2B5EF4-FFF2-40B4-BE49-F238E27FC236}">
                <a16:creationId xmlns:a16="http://schemas.microsoft.com/office/drawing/2014/main" id="{2AFE31C1-7C7B-AEF8-056A-FB68BBED255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545FD22-9D4F-B727-D9EA-FBB7E64D95BF}"/>
              </a:ext>
            </a:extLst>
          </p:cNvPr>
          <p:cNvSpPr txBox="1"/>
          <p:nvPr/>
        </p:nvSpPr>
        <p:spPr>
          <a:xfrm>
            <a:off x="160020" y="262890"/>
            <a:ext cx="7886700" cy="584775"/>
          </a:xfrm>
          <a:prstGeom prst="rect">
            <a:avLst/>
          </a:prstGeom>
          <a:noFill/>
        </p:spPr>
        <p:txBody>
          <a:bodyPr wrap="square" rtlCol="0">
            <a:spAutoFit/>
          </a:bodyPr>
          <a:lstStyle/>
          <a:p>
            <a:r>
              <a:rPr lang="fr-FR" sz="3200" b="1" dirty="0" err="1">
                <a:solidFill>
                  <a:schemeClr val="bg1"/>
                </a:solidFill>
                <a:latin typeface="Abadi" panose="020B0604020104020204" pitchFamily="34" charset="0"/>
              </a:rPr>
              <a:t>Carabbean</a:t>
            </a:r>
            <a:r>
              <a:rPr lang="fr-FR" sz="3200" b="1" dirty="0">
                <a:solidFill>
                  <a:schemeClr val="bg1"/>
                </a:solidFill>
                <a:latin typeface="Abadi" panose="020B0604020104020204" pitchFamily="34" charset="0"/>
              </a:rPr>
              <a:t> and North American </a:t>
            </a:r>
            <a:r>
              <a:rPr lang="fr-FR" sz="3200" b="1" dirty="0" err="1">
                <a:solidFill>
                  <a:schemeClr val="bg1"/>
                </a:solidFill>
                <a:latin typeface="Abadi" panose="020B0604020104020204" pitchFamily="34" charset="0"/>
              </a:rPr>
              <a:t>region</a:t>
            </a:r>
            <a:endParaRPr lang="fr-FR" sz="32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635960269"/>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Rectangle 5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a:extLst>
              <a:ext uri="{FF2B5EF4-FFF2-40B4-BE49-F238E27FC236}">
                <a16:creationId xmlns:a16="http://schemas.microsoft.com/office/drawing/2014/main" id="{FAC42EDD-18B6-4835-2013-2042B42C486E}"/>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92C6702-AEF9-C298-F607-5E9B419A670A}"/>
              </a:ext>
            </a:extLst>
          </p:cNvPr>
          <p:cNvSpPr txBox="1"/>
          <p:nvPr/>
        </p:nvSpPr>
        <p:spPr>
          <a:xfrm>
            <a:off x="502920" y="365760"/>
            <a:ext cx="3440430" cy="584775"/>
          </a:xfrm>
          <a:prstGeom prst="rect">
            <a:avLst/>
          </a:prstGeom>
          <a:noFill/>
        </p:spPr>
        <p:txBody>
          <a:bodyPr wrap="square" rtlCol="0">
            <a:spAutoFit/>
          </a:bodyPr>
          <a:lstStyle/>
          <a:p>
            <a:r>
              <a:rPr lang="fr-FR" sz="3200" b="1" dirty="0">
                <a:solidFill>
                  <a:schemeClr val="bg1"/>
                </a:solidFill>
                <a:latin typeface="Abadi" panose="020B0604020104020204" pitchFamily="34" charset="0"/>
              </a:rPr>
              <a:t>Asian </a:t>
            </a:r>
            <a:r>
              <a:rPr lang="fr-FR" sz="3200" b="1" dirty="0" err="1">
                <a:solidFill>
                  <a:schemeClr val="bg1"/>
                </a:solidFill>
                <a:latin typeface="Abadi" panose="020B0604020104020204" pitchFamily="34" charset="0"/>
              </a:rPr>
              <a:t>region</a:t>
            </a:r>
            <a:endParaRPr lang="fr-FR" sz="32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997192908"/>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8127D78-E6DE-7F24-D0CA-47215B21408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199" name="Rectangle 819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A2E2807-39FB-CA96-697C-28E134BE4FE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Europe region</a:t>
            </a:r>
          </a:p>
        </p:txBody>
      </p:sp>
      <p:cxnSp>
        <p:nvCxnSpPr>
          <p:cNvPr id="8201" name="Straight Connector 820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203" name="Straight Connector 820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615673"/>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0A3F3348-DAE3-87F1-0D58-A55C75D5F6B0}"/>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5BA45F-95AB-AFDF-5868-D676FFFC4A4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Middle East region</a:t>
            </a:r>
          </a:p>
        </p:txBody>
      </p:sp>
      <p:cxnSp>
        <p:nvCxnSpPr>
          <p:cNvPr id="7179" name="Straight Connector 717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181" name="Straight Connector 718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98499"/>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260A116-704E-57DA-EB0A-71DF90AFFA51}"/>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3" name="Rectangle 922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B7E13CC-C713-B873-2E34-3455E05CCD88}"/>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br>
              <a:rPr lang="en-US" sz="3600" b="1" dirty="0">
                <a:solidFill>
                  <a:schemeClr val="tx1">
                    <a:lumMod val="85000"/>
                    <a:lumOff val="15000"/>
                  </a:schemeClr>
                </a:solidFill>
              </a:rPr>
            </a:br>
            <a:r>
              <a:rPr lang="en-US" sz="3600" b="1" dirty="0">
                <a:solidFill>
                  <a:schemeClr val="tx1">
                    <a:lumMod val="85000"/>
                    <a:lumOff val="15000"/>
                  </a:schemeClr>
                </a:solidFill>
              </a:rPr>
              <a:t>African region</a:t>
            </a:r>
            <a:br>
              <a:rPr lang="en-US" sz="3600" b="1" dirty="0">
                <a:solidFill>
                  <a:schemeClr val="tx1">
                    <a:lumMod val="85000"/>
                    <a:lumOff val="15000"/>
                  </a:schemeClr>
                </a:solidFill>
              </a:rPr>
            </a:br>
            <a:endParaRPr lang="en-US" sz="3600" b="1" dirty="0">
              <a:solidFill>
                <a:schemeClr val="tx1">
                  <a:lumMod val="85000"/>
                  <a:lumOff val="15000"/>
                </a:schemeClr>
              </a:solidFill>
            </a:endParaRPr>
          </a:p>
        </p:txBody>
      </p:sp>
      <p:cxnSp>
        <p:nvCxnSpPr>
          <p:cNvPr id="9225" name="Straight Connector 922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9227" name="Straight Connector 922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286480"/>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ECB0DF7-4588-4884-A46A-8AB3C8AAD546}"/>
              </a:ext>
            </a:extLst>
          </p:cNvPr>
          <p:cNvSpPr>
            <a:spLocks noGrp="1"/>
          </p:cNvSpPr>
          <p:nvPr>
            <p:ph type="title"/>
          </p:nvPr>
        </p:nvSpPr>
        <p:spPr>
          <a:xfrm>
            <a:off x="686834" y="1153572"/>
            <a:ext cx="3200400" cy="4461163"/>
          </a:xfrm>
        </p:spPr>
        <p:txBody>
          <a:bodyPr>
            <a:normAutofit/>
          </a:bodyPr>
          <a:lstStyle/>
          <a:p>
            <a:r>
              <a:rPr lang="fr-FR" sz="3400" b="1">
                <a:solidFill>
                  <a:srgbClr val="FFFFFF"/>
                </a:solidFill>
                <a:latin typeface="Tahoma" panose="020B0604030504040204" pitchFamily="34" charset="0"/>
                <a:ea typeface="Tahoma" panose="020B0604030504040204" pitchFamily="34" charset="0"/>
                <a:cs typeface="Tahoma" panose="020B0604030504040204" pitchFamily="34" charset="0"/>
              </a:rPr>
              <a:t>3</a:t>
            </a:r>
            <a:r>
              <a:rPr lang="fr-FR" sz="3400" b="1" baseline="30000">
                <a:solidFill>
                  <a:srgbClr val="FFFFFF"/>
                </a:solidFill>
                <a:latin typeface="Tahoma" panose="020B0604030504040204" pitchFamily="34" charset="0"/>
                <a:ea typeface="Tahoma" panose="020B0604030504040204" pitchFamily="34" charset="0"/>
                <a:cs typeface="Tahoma" panose="020B0604030504040204" pitchFamily="34" charset="0"/>
              </a:rPr>
              <a:t>e</a:t>
            </a:r>
            <a:r>
              <a:rPr lang="fr-FR" sz="3400" b="1">
                <a:solidFill>
                  <a:srgbClr val="FFFFFF"/>
                </a:solidFill>
                <a:latin typeface="Tahoma" panose="020B0604030504040204" pitchFamily="34" charset="0"/>
                <a:ea typeface="Tahoma" panose="020B0604030504040204" pitchFamily="34" charset="0"/>
                <a:cs typeface="Tahoma" panose="020B0604030504040204" pitchFamily="34" charset="0"/>
              </a:rPr>
              <a:t> niveau  </a:t>
            </a:r>
            <a:br>
              <a:rPr lang="fr-FR" sz="3400" b="1">
                <a:solidFill>
                  <a:srgbClr val="FFFFFF"/>
                </a:solidFill>
                <a:latin typeface="Tahoma" panose="020B0604030504040204" pitchFamily="34" charset="0"/>
                <a:ea typeface="Tahoma" panose="020B0604030504040204" pitchFamily="34" charset="0"/>
                <a:cs typeface="Tahoma" panose="020B0604030504040204" pitchFamily="34" charset="0"/>
              </a:rPr>
            </a:br>
            <a:r>
              <a:rPr lang="fr-FR" sz="3400" b="1">
                <a:solidFill>
                  <a:srgbClr val="FFFFFF"/>
                </a:solidFill>
                <a:latin typeface="Tahoma" panose="020B0604030504040204" pitchFamily="34" charset="0"/>
                <a:ea typeface="Tahoma" panose="020B0604030504040204" pitchFamily="34" charset="0"/>
                <a:cs typeface="Tahoma" panose="020B0604030504040204" pitchFamily="34" charset="0"/>
              </a:rPr>
              <a:t>international</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934C3DCB-3B63-4663-AD42-3DF4DE7D168C}"/>
              </a:ext>
            </a:extLst>
          </p:cNvPr>
          <p:cNvSpPr>
            <a:spLocks noGrp="1"/>
          </p:cNvSpPr>
          <p:nvPr>
            <p:ph idx="1"/>
          </p:nvPr>
        </p:nvSpPr>
        <p:spPr>
          <a:xfrm>
            <a:off x="4447308" y="591344"/>
            <a:ext cx="6906491" cy="5585619"/>
          </a:xfrm>
        </p:spPr>
        <p:txBody>
          <a:bodyPr anchor="ctr">
            <a:normAutofit lnSpcReduction="10000"/>
          </a:bodyPr>
          <a:lstStyle/>
          <a:p>
            <a:pPr marL="0" indent="0">
              <a:buNone/>
            </a:pPr>
            <a:endParaRPr lang="fr-FR"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fr-FR" b="1" dirty="0">
                <a:solidFill>
                  <a:srgbClr val="FF0000"/>
                </a:solidFill>
                <a:latin typeface="Abadi" panose="020B0604020104020204" pitchFamily="34" charset="0"/>
                <a:ea typeface="Tahoma" panose="020B0604030504040204" pitchFamily="34" charset="0"/>
                <a:cs typeface="Tahoma" panose="020B0604030504040204" pitchFamily="34" charset="0"/>
              </a:rPr>
              <a:t>Un bureau de 5 membres : </a:t>
            </a:r>
          </a:p>
          <a:p>
            <a:pPr marL="0" indent="0">
              <a:buNone/>
            </a:pPr>
            <a:r>
              <a:rPr lang="fr-FR" dirty="0">
                <a:latin typeface="Abadi" panose="020B0604020104020204" pitchFamily="34" charset="0"/>
                <a:ea typeface="Tahoma" panose="020B0604030504040204" pitchFamily="34" charset="0"/>
                <a:cs typeface="Tahoma" panose="020B0604030504040204" pitchFamily="34" charset="0"/>
              </a:rPr>
              <a:t>présidente, vice-présidente, trésorière, secrétaire-directrice exécutive et un membre</a:t>
            </a:r>
            <a:endParaRPr lang="fr-FR" b="1" dirty="0">
              <a:latin typeface="Abadi" panose="020B0604020104020204" pitchFamily="34" charset="0"/>
              <a:ea typeface="Tahoma" panose="020B0604030504040204" pitchFamily="34" charset="0"/>
              <a:cs typeface="Tahoma" panose="020B0604030504040204" pitchFamily="34" charset="0"/>
            </a:endParaRPr>
          </a:p>
          <a:p>
            <a:pPr marL="0" indent="0">
              <a:buNone/>
            </a:pPr>
            <a:endParaRPr lang="fr-FR" b="1" dirty="0">
              <a:latin typeface="Abadi" panose="020B0604020104020204" pitchFamily="34" charset="0"/>
              <a:ea typeface="Tahoma" panose="020B0604030504040204" pitchFamily="34" charset="0"/>
              <a:cs typeface="Tahoma" panose="020B0604030504040204" pitchFamily="34" charset="0"/>
            </a:endParaRPr>
          </a:p>
          <a:p>
            <a:pPr marL="0" indent="0">
              <a:buNone/>
            </a:pPr>
            <a:r>
              <a:rPr lang="fr-FR" b="1" dirty="0">
                <a:solidFill>
                  <a:srgbClr val="FF0000"/>
                </a:solidFill>
                <a:latin typeface="Abadi" panose="020B0604020104020204" pitchFamily="34" charset="0"/>
                <a:ea typeface="Tahoma" panose="020B0604030504040204" pitchFamily="34" charset="0"/>
                <a:cs typeface="Tahoma" panose="020B0604030504040204" pitchFamily="34" charset="0"/>
              </a:rPr>
              <a:t>Un comité exécutif de 14 membres : </a:t>
            </a:r>
          </a:p>
          <a:p>
            <a:pPr marL="0" indent="0">
              <a:buNone/>
            </a:pPr>
            <a:r>
              <a:rPr lang="fr-FR" dirty="0">
                <a:latin typeface="Abadi" panose="020B0604020104020204" pitchFamily="34" charset="0"/>
                <a:ea typeface="Tahoma" panose="020B0604030504040204" pitchFamily="34" charset="0"/>
                <a:cs typeface="Tahoma" panose="020B0604030504040204" pitchFamily="34" charset="0"/>
              </a:rPr>
              <a:t>2 personnes par région</a:t>
            </a:r>
            <a:endParaRPr lang="fr-FR" b="1" dirty="0">
              <a:latin typeface="Abadi" panose="020B0604020104020204" pitchFamily="34" charset="0"/>
              <a:ea typeface="Tahoma" panose="020B0604030504040204" pitchFamily="34" charset="0"/>
              <a:cs typeface="Tahoma" panose="020B0604030504040204" pitchFamily="34" charset="0"/>
            </a:endParaRPr>
          </a:p>
          <a:p>
            <a:pPr marL="0" indent="0" fontAlgn="base">
              <a:buNone/>
            </a:pPr>
            <a:endParaRPr lang="fr-FR" dirty="0">
              <a:latin typeface="Abadi" panose="020B0604020104020204" pitchFamily="34" charset="0"/>
            </a:endParaRPr>
          </a:p>
          <a:p>
            <a:pPr marL="0" indent="0" fontAlgn="base">
              <a:buNone/>
            </a:pPr>
            <a:r>
              <a:rPr lang="fr-FR" dirty="0">
                <a:latin typeface="Abadi" panose="020B0604020104020204" pitchFamily="34" charset="0"/>
              </a:rPr>
              <a:t>Le </a:t>
            </a:r>
            <a:r>
              <a:rPr lang="fr-FR" b="1" dirty="0">
                <a:latin typeface="Abadi" panose="020B0604020104020204" pitchFamily="34" charset="0"/>
              </a:rPr>
              <a:t>siège international</a:t>
            </a:r>
            <a:r>
              <a:rPr lang="fr-FR" dirty="0">
                <a:latin typeface="Abadi" panose="020B0604020104020204" pitchFamily="34" charset="0"/>
              </a:rPr>
              <a:t> du mouvement se trouve à </a:t>
            </a:r>
            <a:r>
              <a:rPr lang="fr-FR" b="1" dirty="0">
                <a:solidFill>
                  <a:srgbClr val="FF0000"/>
                </a:solidFill>
                <a:latin typeface="Abadi" panose="020B0604020104020204" pitchFamily="34" charset="0"/>
              </a:rPr>
              <a:t>New York</a:t>
            </a:r>
          </a:p>
          <a:p>
            <a:pPr marL="0" indent="0">
              <a:buNone/>
            </a:pPr>
            <a:br>
              <a:rPr lang="fr-FR" dirty="0"/>
            </a:br>
            <a:endParaRPr lang="fr-F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2480947"/>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a:extLst>
              <a:ext uri="{FF2B5EF4-FFF2-40B4-BE49-F238E27FC236}">
                <a16:creationId xmlns:a16="http://schemas.microsoft.com/office/drawing/2014/main" id="{B7494A99-42EF-1BCD-A6C8-2EB13AF83357}"/>
              </a:ext>
            </a:extLst>
          </p:cNvPr>
          <p:cNvGraphicFramePr>
            <a:graphicFrameLocks noGrp="1"/>
          </p:cNvGraphicFramePr>
          <p:nvPr>
            <p:ph idx="1"/>
            <p:extLst>
              <p:ext uri="{D42A27DB-BD31-4B8C-83A1-F6EECF244321}">
                <p14:modId xmlns:p14="http://schemas.microsoft.com/office/powerpoint/2010/main" val="2531033157"/>
              </p:ext>
            </p:extLst>
          </p:nvPr>
        </p:nvGraphicFramePr>
        <p:xfrm>
          <a:off x="342900" y="0"/>
          <a:ext cx="11506200" cy="7040880"/>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val="3827726019"/>
                    </a:ext>
                  </a:extLst>
                </a:gridCol>
                <a:gridCol w="2372318">
                  <a:extLst>
                    <a:ext uri="{9D8B030D-6E8A-4147-A177-3AD203B41FA5}">
                      <a16:colId xmlns:a16="http://schemas.microsoft.com/office/drawing/2014/main" val="2730445277"/>
                    </a:ext>
                  </a:extLst>
                </a:gridCol>
                <a:gridCol w="2291094">
                  <a:extLst>
                    <a:ext uri="{9D8B030D-6E8A-4147-A177-3AD203B41FA5}">
                      <a16:colId xmlns:a16="http://schemas.microsoft.com/office/drawing/2014/main" val="307869092"/>
                    </a:ext>
                  </a:extLst>
                </a:gridCol>
                <a:gridCol w="2291094">
                  <a:extLst>
                    <a:ext uri="{9D8B030D-6E8A-4147-A177-3AD203B41FA5}">
                      <a16:colId xmlns:a16="http://schemas.microsoft.com/office/drawing/2014/main" val="4122727450"/>
                    </a:ext>
                  </a:extLst>
                </a:gridCol>
                <a:gridCol w="2291094">
                  <a:extLst>
                    <a:ext uri="{9D8B030D-6E8A-4147-A177-3AD203B41FA5}">
                      <a16:colId xmlns:a16="http://schemas.microsoft.com/office/drawing/2014/main" val="1868802462"/>
                    </a:ext>
                  </a:extLst>
                </a:gridCol>
              </a:tblGrid>
              <a:tr h="2888322">
                <a:tc>
                  <a:txBody>
                    <a:bodyPr/>
                    <a:lstStyle/>
                    <a:p>
                      <a:endParaRPr lang="fr-FR" sz="1800" b="0" i="0" kern="1200" dirty="0">
                        <a:solidFill>
                          <a:schemeClr val="lt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i="0" kern="1200" dirty="0">
                          <a:solidFill>
                            <a:schemeClr val="tx1"/>
                          </a:solidFill>
                          <a:effectLst/>
                          <a:latin typeface="+mn-lt"/>
                          <a:ea typeface="+mn-ea"/>
                          <a:cs typeface="+mn-cs"/>
                        </a:rPr>
                        <a:t>Joyce </a:t>
                      </a:r>
                      <a:r>
                        <a:rPr lang="fr-FR" sz="1800" b="1" i="0" kern="1200" dirty="0" err="1">
                          <a:solidFill>
                            <a:schemeClr val="tx1"/>
                          </a:solidFill>
                          <a:effectLst/>
                          <a:latin typeface="+mn-lt"/>
                          <a:ea typeface="+mn-ea"/>
                          <a:cs typeface="+mn-cs"/>
                        </a:rPr>
                        <a:t>Larko</a:t>
                      </a:r>
                      <a:r>
                        <a:rPr lang="fr-FR" sz="1800" b="1" i="0" kern="1200" dirty="0">
                          <a:solidFill>
                            <a:schemeClr val="tx1"/>
                          </a:solidFill>
                          <a:effectLst/>
                          <a:latin typeface="+mn-lt"/>
                          <a:ea typeface="+mn-ea"/>
                          <a:cs typeface="+mn-cs"/>
                        </a:rPr>
                        <a:t> Steiner, présidente ,Ghana</a:t>
                      </a:r>
                    </a:p>
                    <a:p>
                      <a:pPr algn="ctr"/>
                      <a:endParaRPr lang="fr-FR" sz="1800" b="1" i="0"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a:t>Reine</a:t>
                      </a:r>
                    </a:p>
                    <a:p>
                      <a:endParaRPr lang="fr-FR" dirty="0"/>
                    </a:p>
                    <a:p>
                      <a:endParaRPr lang="fr-FR" dirty="0"/>
                    </a:p>
                    <a:p>
                      <a:endParaRPr lang="fr-FR" dirty="0"/>
                    </a:p>
                    <a:p>
                      <a:r>
                        <a:rPr lang="fr-FR" dirty="0"/>
                        <a:t> </a:t>
                      </a:r>
                    </a:p>
                    <a:p>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r>
                        <a:rPr lang="fr-FR" dirty="0">
                          <a:solidFill>
                            <a:schemeClr val="tx1"/>
                          </a:solidFill>
                        </a:rPr>
                        <a:t>Bridget </a:t>
                      </a:r>
                      <a:r>
                        <a:rPr lang="fr-FR" dirty="0" err="1">
                          <a:solidFill>
                            <a:schemeClr val="tx1"/>
                          </a:solidFill>
                        </a:rPr>
                        <a:t>Chisha</a:t>
                      </a:r>
                      <a:r>
                        <a:rPr lang="fr-FR" dirty="0">
                          <a:solidFill>
                            <a:schemeClr val="tx1"/>
                          </a:solidFill>
                        </a:rPr>
                        <a:t>, </a:t>
                      </a:r>
                    </a:p>
                    <a:p>
                      <a:pPr algn="ctr"/>
                      <a:r>
                        <a:rPr lang="fr-FR" sz="1800" dirty="0">
                          <a:solidFill>
                            <a:schemeClr val="tx1"/>
                          </a:solidFill>
                        </a:rPr>
                        <a:t>Afrique, Zambie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r>
                        <a:rPr lang="fr-FR" dirty="0">
                          <a:solidFill>
                            <a:schemeClr val="tx1"/>
                          </a:solidFill>
                        </a:rPr>
                        <a:t>Rosalie </a:t>
                      </a:r>
                      <a:r>
                        <a:rPr lang="fr-FR" dirty="0" err="1">
                          <a:solidFill>
                            <a:schemeClr val="tx1"/>
                          </a:solidFill>
                        </a:rPr>
                        <a:t>Akoué</a:t>
                      </a:r>
                      <a:r>
                        <a:rPr lang="fr-FR" dirty="0">
                          <a:solidFill>
                            <a:schemeClr val="tx1"/>
                          </a:solidFill>
                        </a:rPr>
                        <a:t> et </a:t>
                      </a:r>
                      <a:r>
                        <a:rPr lang="fr-FR" dirty="0" err="1">
                          <a:solidFill>
                            <a:schemeClr val="tx1"/>
                          </a:solidFill>
                        </a:rPr>
                        <a:t>Adze</a:t>
                      </a:r>
                      <a:endParaRPr lang="fr-FR" dirty="0">
                        <a:solidFill>
                          <a:schemeClr val="tx1"/>
                        </a:solidFill>
                      </a:endParaRPr>
                    </a:p>
                    <a:p>
                      <a:pPr algn="ctr"/>
                      <a:r>
                        <a:rPr lang="fr-FR" sz="1800" dirty="0">
                          <a:solidFill>
                            <a:schemeClr val="tx1"/>
                          </a:solidFill>
                        </a:rPr>
                        <a:t>Afrique, Gabon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r>
                        <a:rPr lang="fr-FR" sz="1800" b="1" i="0" kern="1200" dirty="0">
                          <a:solidFill>
                            <a:schemeClr val="tx1"/>
                          </a:solidFill>
                          <a:effectLst/>
                          <a:latin typeface="+mn-lt"/>
                          <a:ea typeface="+mn-ea"/>
                          <a:cs typeface="+mn-cs"/>
                        </a:rPr>
                        <a:t>Devika </a:t>
                      </a:r>
                      <a:r>
                        <a:rPr lang="fr-FR" sz="1800" b="1" i="0" kern="1200" dirty="0" err="1">
                          <a:solidFill>
                            <a:schemeClr val="tx1"/>
                          </a:solidFill>
                          <a:effectLst/>
                          <a:latin typeface="+mn-lt"/>
                          <a:ea typeface="+mn-ea"/>
                          <a:cs typeface="+mn-cs"/>
                        </a:rPr>
                        <a:t>Ukwatte</a:t>
                      </a:r>
                      <a:r>
                        <a:rPr lang="fr-FR" sz="1800" b="1" i="0" kern="1200" dirty="0">
                          <a:solidFill>
                            <a:schemeClr val="tx1"/>
                          </a:solidFill>
                          <a:effectLst/>
                          <a:latin typeface="+mn-lt"/>
                          <a:ea typeface="+mn-ea"/>
                          <a:cs typeface="+mn-cs"/>
                        </a:rPr>
                        <a:t>, </a:t>
                      </a:r>
                    </a:p>
                    <a:p>
                      <a:pPr algn="ctr"/>
                      <a:r>
                        <a:rPr lang="fr-FR" sz="1800" b="1" i="0" kern="1200" dirty="0">
                          <a:solidFill>
                            <a:schemeClr val="tx1"/>
                          </a:solidFill>
                          <a:effectLst/>
                          <a:latin typeface="+mn-lt"/>
                          <a:ea typeface="+mn-ea"/>
                          <a:cs typeface="+mn-cs"/>
                        </a:rPr>
                        <a:t>Asie, Sri Lanka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r>
                        <a:rPr lang="fr-FR" sz="1800" b="1" i="0" kern="1200" dirty="0">
                          <a:solidFill>
                            <a:schemeClr val="tx1"/>
                          </a:solidFill>
                          <a:effectLst/>
                          <a:latin typeface="+mn-lt"/>
                          <a:ea typeface="+mn-ea"/>
                          <a:cs typeface="+mn-cs"/>
                        </a:rPr>
                        <a:t>Jyoti Singh Pillai</a:t>
                      </a:r>
                    </a:p>
                    <a:p>
                      <a:pPr algn="ctr"/>
                      <a:r>
                        <a:rPr lang="fr-FR" sz="1800" b="1" i="0" kern="1200" dirty="0">
                          <a:solidFill>
                            <a:schemeClr val="tx1"/>
                          </a:solidFill>
                          <a:effectLst/>
                          <a:latin typeface="+mn-lt"/>
                          <a:ea typeface="+mn-ea"/>
                          <a:cs typeface="+mn-cs"/>
                        </a:rPr>
                        <a:t>Asie, Inde</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908921"/>
                  </a:ext>
                </a:extLst>
              </a:tr>
              <a:tr h="3652878">
                <a:tc>
                  <a:txBody>
                    <a:bodyPr/>
                    <a:lstStyle/>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pPr algn="ctr"/>
                      <a:r>
                        <a:rPr lang="fr-FR" sz="1800" b="1" i="0" kern="1200" dirty="0">
                          <a:solidFill>
                            <a:schemeClr val="dk1"/>
                          </a:solidFill>
                          <a:effectLst/>
                          <a:latin typeface="+mn-lt"/>
                          <a:ea typeface="+mn-ea"/>
                          <a:cs typeface="+mn-cs"/>
                        </a:rPr>
                        <a:t>Katie Reimer, Directrice exécutive</a:t>
                      </a:r>
                      <a:endParaRPr lang="fr-FR" sz="1800" b="1" i="0" kern="1200" dirty="0">
                        <a:solidFill>
                          <a:schemeClr val="tx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r>
                        <a:rPr lang="fr-FR" sz="1800" b="1" i="0" kern="1200" dirty="0">
                          <a:solidFill>
                            <a:schemeClr val="dk1"/>
                          </a:solidFill>
                          <a:effectLst/>
                          <a:latin typeface="+mn-lt"/>
                          <a:ea typeface="+mn-ea"/>
                          <a:cs typeface="+mn-cs"/>
                        </a:rPr>
                        <a:t>Stéphanie McClellan,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i="0" kern="1200" dirty="0">
                          <a:solidFill>
                            <a:schemeClr val="dk1"/>
                          </a:solidFill>
                          <a:effectLst/>
                          <a:latin typeface="+mn-lt"/>
                          <a:ea typeface="+mn-ea"/>
                          <a:cs typeface="+mn-cs"/>
                        </a:rPr>
                        <a:t>Amérique du Nord, </a:t>
                      </a:r>
                      <a:r>
                        <a:rPr lang="fr-FR" sz="1800" b="1" i="0" kern="1200" dirty="0" err="1">
                          <a:solidFill>
                            <a:schemeClr val="dk1"/>
                          </a:solidFill>
                          <a:effectLst/>
                          <a:latin typeface="+mn-lt"/>
                          <a:ea typeface="+mn-ea"/>
                          <a:cs typeface="+mn-cs"/>
                        </a:rPr>
                        <a:t>Caraïbes,Canada</a:t>
                      </a:r>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i="0" kern="1200" dirty="0">
                          <a:solidFill>
                            <a:schemeClr val="dk1"/>
                          </a:solidFill>
                          <a:effectLst/>
                          <a:latin typeface="+mn-lt"/>
                          <a:ea typeface="+mn-ea"/>
                          <a:cs typeface="+mn-cs"/>
                        </a:rPr>
                        <a:t>Ruth Valentine </a:t>
                      </a:r>
                      <a:r>
                        <a:rPr lang="fr-FR" sz="1800" b="1" i="0" kern="1200" dirty="0" err="1">
                          <a:solidFill>
                            <a:schemeClr val="dk1"/>
                          </a:solidFill>
                          <a:effectLst/>
                          <a:latin typeface="+mn-lt"/>
                          <a:ea typeface="+mn-ea"/>
                          <a:cs typeface="+mn-cs"/>
                        </a:rPr>
                        <a:t>Ermeta</a:t>
                      </a:r>
                      <a:r>
                        <a:rPr lang="fr-FR" sz="1800" b="1" i="0" kern="1200" dirty="0">
                          <a:solidFill>
                            <a:schemeClr val="dk1"/>
                          </a:solidFill>
                          <a:effectLst/>
                          <a:latin typeface="+mn-lt"/>
                          <a:ea typeface="+mn-ea"/>
                          <a:cs typeface="+mn-cs"/>
                        </a:rPr>
                        <a:t> Phillips, Amérique du Nord, Caraïbes, Barbade</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pPr algn="ctr"/>
                      <a:r>
                        <a:rPr lang="fr-FR" sz="1800" b="1" i="0" kern="1200" dirty="0" err="1">
                          <a:solidFill>
                            <a:schemeClr val="dk1"/>
                          </a:solidFill>
                          <a:effectLst/>
                          <a:latin typeface="+mn-lt"/>
                          <a:ea typeface="+mn-ea"/>
                          <a:cs typeface="+mn-cs"/>
                        </a:rPr>
                        <a:t>Senka</a:t>
                      </a:r>
                      <a:r>
                        <a:rPr lang="fr-FR" sz="1800" b="1" i="0" kern="1200" dirty="0">
                          <a:solidFill>
                            <a:schemeClr val="dk1"/>
                          </a:solidFill>
                          <a:effectLst/>
                          <a:latin typeface="+mn-lt"/>
                          <a:ea typeface="+mn-ea"/>
                          <a:cs typeface="+mn-cs"/>
                        </a:rPr>
                        <a:t> </a:t>
                      </a:r>
                      <a:r>
                        <a:rPr lang="fr-FR" sz="1800" b="1" i="0" kern="1200" dirty="0" err="1">
                          <a:solidFill>
                            <a:schemeClr val="dk1"/>
                          </a:solidFill>
                          <a:effectLst/>
                          <a:latin typeface="+mn-lt"/>
                          <a:ea typeface="+mn-ea"/>
                          <a:cs typeface="+mn-cs"/>
                        </a:rPr>
                        <a:t>Sestak</a:t>
                      </a:r>
                      <a:r>
                        <a:rPr lang="fr-FR" sz="1800" b="1" i="0" kern="1200" dirty="0">
                          <a:solidFill>
                            <a:schemeClr val="dk1"/>
                          </a:solidFill>
                          <a:effectLst/>
                          <a:latin typeface="+mn-lt"/>
                          <a:ea typeface="+mn-ea"/>
                          <a:cs typeface="+mn-cs"/>
                        </a:rPr>
                        <a:t> </a:t>
                      </a:r>
                      <a:r>
                        <a:rPr lang="fr-FR" sz="1800" b="1" i="0" kern="1200" dirty="0" err="1">
                          <a:solidFill>
                            <a:schemeClr val="dk1"/>
                          </a:solidFill>
                          <a:effectLst/>
                          <a:latin typeface="+mn-lt"/>
                          <a:ea typeface="+mn-ea"/>
                          <a:cs typeface="+mn-cs"/>
                        </a:rPr>
                        <a:t>Peterlin</a:t>
                      </a:r>
                      <a:r>
                        <a:rPr lang="fr-FR" sz="1800" b="1" i="0" kern="1200" dirty="0">
                          <a:solidFill>
                            <a:schemeClr val="dk1"/>
                          </a:solidFill>
                          <a:effectLst/>
                          <a:latin typeface="+mn-lt"/>
                          <a:ea typeface="+mn-ea"/>
                          <a:cs typeface="+mn-cs"/>
                        </a:rPr>
                        <a:t>, Europe, Croatie </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pPr algn="ctr"/>
                      <a:r>
                        <a:rPr lang="fr-FR" sz="1800" b="1" i="0" kern="1200" dirty="0">
                          <a:solidFill>
                            <a:schemeClr val="dk1"/>
                          </a:solidFill>
                          <a:effectLst/>
                          <a:latin typeface="+mn-lt"/>
                          <a:ea typeface="+mn-ea"/>
                          <a:cs typeface="+mn-cs"/>
                        </a:rPr>
                        <a:t>Edith Toth, </a:t>
                      </a:r>
                    </a:p>
                    <a:p>
                      <a:pPr algn="ctr"/>
                      <a:r>
                        <a:rPr lang="fr-FR" sz="1800" b="1" i="0" kern="1200" dirty="0">
                          <a:solidFill>
                            <a:schemeClr val="dk1"/>
                          </a:solidFill>
                          <a:effectLst/>
                          <a:latin typeface="+mn-lt"/>
                          <a:ea typeface="+mn-ea"/>
                          <a:cs typeface="+mn-cs"/>
                        </a:rPr>
                        <a:t>Europe Roumanie</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782671"/>
                  </a:ext>
                </a:extLst>
              </a:tr>
            </a:tbl>
          </a:graphicData>
        </a:graphic>
      </p:graphicFrame>
      <p:pic>
        <p:nvPicPr>
          <p:cNvPr id="11" name="Image 10" descr="Une image contenant personne, Visage humain, habits, sourire&#10;&#10;Description générée automatiquement">
            <a:extLst>
              <a:ext uri="{FF2B5EF4-FFF2-40B4-BE49-F238E27FC236}">
                <a16:creationId xmlns:a16="http://schemas.microsoft.com/office/drawing/2014/main" id="{5583D15E-EE8B-22FE-3FC3-794BF938AA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418" y="282881"/>
            <a:ext cx="1911905" cy="1940229"/>
          </a:xfrm>
          <a:prstGeom prst="rect">
            <a:avLst/>
          </a:prstGeom>
        </p:spPr>
      </p:pic>
      <p:pic>
        <p:nvPicPr>
          <p:cNvPr id="13" name="Image 12" descr="Une image contenant Visage humain, personne, sourire, verres&#10;&#10;Description générée automatiquement">
            <a:extLst>
              <a:ext uri="{FF2B5EF4-FFF2-40B4-BE49-F238E27FC236}">
                <a16:creationId xmlns:a16="http://schemas.microsoft.com/office/drawing/2014/main" id="{2B65EDE7-9D0B-6E5E-3FF2-38166424FD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9521" y="293589"/>
            <a:ext cx="1298656" cy="1956320"/>
          </a:xfrm>
          <a:prstGeom prst="rect">
            <a:avLst/>
          </a:prstGeom>
        </p:spPr>
      </p:pic>
      <p:pic>
        <p:nvPicPr>
          <p:cNvPr id="15" name="Image 14" descr="Une image contenant Visage humain, personne, habits, Accessoire de mode&#10;&#10;Description générée automatiquement">
            <a:extLst>
              <a:ext uri="{FF2B5EF4-FFF2-40B4-BE49-F238E27FC236}">
                <a16:creationId xmlns:a16="http://schemas.microsoft.com/office/drawing/2014/main" id="{70827805-EF82-6771-7AEE-1D01427A32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4664" y="293589"/>
            <a:ext cx="1439110" cy="1918814"/>
          </a:xfrm>
          <a:prstGeom prst="rect">
            <a:avLst/>
          </a:prstGeom>
        </p:spPr>
      </p:pic>
      <p:pic>
        <p:nvPicPr>
          <p:cNvPr id="19" name="Image 18" descr="Une image contenant Visage humain, personne, habits, sourire&#10;&#10;Description générée automatiquement">
            <a:extLst>
              <a:ext uri="{FF2B5EF4-FFF2-40B4-BE49-F238E27FC236}">
                <a16:creationId xmlns:a16="http://schemas.microsoft.com/office/drawing/2014/main" id="{326E8251-3D15-561A-FAC7-23C3431559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9320" y="536975"/>
            <a:ext cx="1960010" cy="1469548"/>
          </a:xfrm>
          <a:prstGeom prst="rect">
            <a:avLst/>
          </a:prstGeom>
        </p:spPr>
      </p:pic>
      <p:pic>
        <p:nvPicPr>
          <p:cNvPr id="21" name="Image 20" descr="Une image contenant personne, habits, Visage humain, sourire&#10;&#10;Description générée automatiquement">
            <a:extLst>
              <a:ext uri="{FF2B5EF4-FFF2-40B4-BE49-F238E27FC236}">
                <a16:creationId xmlns:a16="http://schemas.microsoft.com/office/drawing/2014/main" id="{85F3824B-56AC-257C-6361-6A3DE45D34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97567" y="218851"/>
            <a:ext cx="1330015" cy="1784166"/>
          </a:xfrm>
          <a:prstGeom prst="rect">
            <a:avLst/>
          </a:prstGeom>
        </p:spPr>
      </p:pic>
      <p:pic>
        <p:nvPicPr>
          <p:cNvPr id="23" name="Image 22" descr="Une image contenant personne, Visage humain, sourire, collier&#10;&#10;Description générée automatiquement">
            <a:extLst>
              <a:ext uri="{FF2B5EF4-FFF2-40B4-BE49-F238E27FC236}">
                <a16:creationId xmlns:a16="http://schemas.microsoft.com/office/drawing/2014/main" id="{4EDC62D8-ACAC-43C6-7E04-7C9A0C978F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7811" y="3429109"/>
            <a:ext cx="1612815" cy="1940229"/>
          </a:xfrm>
          <a:prstGeom prst="rect">
            <a:avLst/>
          </a:prstGeom>
        </p:spPr>
      </p:pic>
      <p:pic>
        <p:nvPicPr>
          <p:cNvPr id="25" name="Image 24" descr="Une image contenant personne, Visage humain, sourire, Selfie&#10;&#10;Description générée automatiquement">
            <a:extLst>
              <a:ext uri="{FF2B5EF4-FFF2-40B4-BE49-F238E27FC236}">
                <a16:creationId xmlns:a16="http://schemas.microsoft.com/office/drawing/2014/main" id="{4DF68997-3F59-1C40-2E01-FD3E4BC927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51500" y="3429000"/>
            <a:ext cx="1554699" cy="1940229"/>
          </a:xfrm>
          <a:prstGeom prst="rect">
            <a:avLst/>
          </a:prstGeom>
        </p:spPr>
      </p:pic>
      <p:pic>
        <p:nvPicPr>
          <p:cNvPr id="27" name="Image 26" descr="Une image contenant personne, habits, intérieur, mur&#10;&#10;Description générée automatiquement">
            <a:extLst>
              <a:ext uri="{FF2B5EF4-FFF2-40B4-BE49-F238E27FC236}">
                <a16:creationId xmlns:a16="http://schemas.microsoft.com/office/drawing/2014/main" id="{C32AB4ED-E5B1-B561-6BD9-4D91DCDB15E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40991" y="3429000"/>
            <a:ext cx="1898111" cy="1967825"/>
          </a:xfrm>
          <a:prstGeom prst="rect">
            <a:avLst/>
          </a:prstGeom>
        </p:spPr>
      </p:pic>
      <p:pic>
        <p:nvPicPr>
          <p:cNvPr id="29" name="Image 28" descr="Une image contenant personne, habits, Visage humain, Accessoire de mode&#10;&#10;Description générée automatiquement">
            <a:extLst>
              <a:ext uri="{FF2B5EF4-FFF2-40B4-BE49-F238E27FC236}">
                <a16:creationId xmlns:a16="http://schemas.microsoft.com/office/drawing/2014/main" id="{FB381E25-C36A-1B4E-7AB5-D8AFCEEE2D1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69327" y="3313599"/>
            <a:ext cx="1352975" cy="2333439"/>
          </a:xfrm>
          <a:prstGeom prst="rect">
            <a:avLst/>
          </a:prstGeom>
        </p:spPr>
      </p:pic>
      <p:pic>
        <p:nvPicPr>
          <p:cNvPr id="31" name="Image 30" descr="Une image contenant personne, Visage humain, habits, arbre&#10;&#10;Description générée automatiquement">
            <a:extLst>
              <a:ext uri="{FF2B5EF4-FFF2-40B4-BE49-F238E27FC236}">
                <a16:creationId xmlns:a16="http://schemas.microsoft.com/office/drawing/2014/main" id="{C77BDB3E-466F-ABB0-845C-1F5F9DEAC86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4417" y="3521734"/>
            <a:ext cx="1852543" cy="1847495"/>
          </a:xfrm>
          <a:prstGeom prst="rect">
            <a:avLst/>
          </a:prstGeom>
        </p:spPr>
      </p:pic>
    </p:spTree>
    <p:extLst>
      <p:ext uri="{BB962C8B-B14F-4D97-AF65-F5344CB8AC3E}">
        <p14:creationId xmlns:p14="http://schemas.microsoft.com/office/powerpoint/2010/main" val="4280977111"/>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A9102DC0-76FE-9325-E276-B19A5D216179}"/>
              </a:ext>
            </a:extLst>
          </p:cNvPr>
          <p:cNvGraphicFramePr>
            <a:graphicFrameLocks noGrp="1"/>
          </p:cNvGraphicFramePr>
          <p:nvPr>
            <p:ph idx="1"/>
            <p:extLst>
              <p:ext uri="{D42A27DB-BD31-4B8C-83A1-F6EECF244321}">
                <p14:modId xmlns:p14="http://schemas.microsoft.com/office/powerpoint/2010/main" val="3966511445"/>
              </p:ext>
            </p:extLst>
          </p:nvPr>
        </p:nvGraphicFramePr>
        <p:xfrm>
          <a:off x="838200" y="300788"/>
          <a:ext cx="10515600" cy="6766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73108849"/>
                    </a:ext>
                  </a:extLst>
                </a:gridCol>
                <a:gridCol w="2632911">
                  <a:extLst>
                    <a:ext uri="{9D8B030D-6E8A-4147-A177-3AD203B41FA5}">
                      <a16:colId xmlns:a16="http://schemas.microsoft.com/office/drawing/2014/main" val="176496792"/>
                    </a:ext>
                  </a:extLst>
                </a:gridCol>
                <a:gridCol w="2624889">
                  <a:extLst>
                    <a:ext uri="{9D8B030D-6E8A-4147-A177-3AD203B41FA5}">
                      <a16:colId xmlns:a16="http://schemas.microsoft.com/office/drawing/2014/main" val="804232584"/>
                    </a:ext>
                  </a:extLst>
                </a:gridCol>
                <a:gridCol w="2628900">
                  <a:extLst>
                    <a:ext uri="{9D8B030D-6E8A-4147-A177-3AD203B41FA5}">
                      <a16:colId xmlns:a16="http://schemas.microsoft.com/office/drawing/2014/main" val="3600268493"/>
                    </a:ext>
                  </a:extLst>
                </a:gridCol>
              </a:tblGrid>
              <a:tr h="2995864">
                <a:tc>
                  <a:txBody>
                    <a:bodyPr/>
                    <a:lstStyle/>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pPr algn="ctr"/>
                      <a:r>
                        <a:rPr lang="fr-FR" sz="1800" b="1" i="0" kern="1200" dirty="0">
                          <a:solidFill>
                            <a:schemeClr val="tx1"/>
                          </a:solidFill>
                          <a:effectLst/>
                          <a:latin typeface="+mn-lt"/>
                          <a:ea typeface="+mn-ea"/>
                          <a:cs typeface="+mn-cs"/>
                        </a:rPr>
                        <a:t>Maria Laura Tolu, Amérique latine, Argentine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i="0" kern="1200" dirty="0" err="1">
                          <a:solidFill>
                            <a:schemeClr val="tx1"/>
                          </a:solidFill>
                          <a:effectLst/>
                          <a:latin typeface="+mn-lt"/>
                          <a:ea typeface="+mn-ea"/>
                          <a:cs typeface="+mn-cs"/>
                        </a:rPr>
                        <a:t>Reeba</a:t>
                      </a:r>
                      <a:r>
                        <a:rPr lang="fr-FR" sz="1800" b="1" i="0" kern="1200" dirty="0">
                          <a:solidFill>
                            <a:schemeClr val="tx1"/>
                          </a:solidFill>
                          <a:effectLst/>
                          <a:latin typeface="+mn-lt"/>
                          <a:ea typeface="+mn-ea"/>
                          <a:cs typeface="+mn-cs"/>
                        </a:rPr>
                        <a:t> Imola Webster Bennett, Amérique latine, Honduras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endParaRPr lang="fr-FR" sz="1800" b="1" i="0" kern="1200" dirty="0">
                        <a:solidFill>
                          <a:schemeClr val="tx1"/>
                        </a:solidFill>
                        <a:effectLst/>
                        <a:latin typeface="+mn-lt"/>
                        <a:ea typeface="+mn-ea"/>
                        <a:cs typeface="+mn-cs"/>
                      </a:endParaRPr>
                    </a:p>
                    <a:p>
                      <a:pPr algn="ctr"/>
                      <a:r>
                        <a:rPr lang="fr-FR" sz="1800" b="1" i="0" kern="1200" dirty="0">
                          <a:solidFill>
                            <a:schemeClr val="tx1"/>
                          </a:solidFill>
                          <a:effectLst/>
                          <a:latin typeface="+mn-lt"/>
                          <a:ea typeface="+mn-ea"/>
                          <a:cs typeface="+mn-cs"/>
                        </a:rPr>
                        <a:t>Maral </a:t>
                      </a:r>
                      <a:r>
                        <a:rPr lang="fr-FR" sz="1800" b="1" i="0" kern="1200" dirty="0" err="1">
                          <a:solidFill>
                            <a:schemeClr val="tx1"/>
                          </a:solidFill>
                          <a:effectLst/>
                          <a:latin typeface="+mn-lt"/>
                          <a:ea typeface="+mn-ea"/>
                          <a:cs typeface="+mn-cs"/>
                        </a:rPr>
                        <a:t>Barzkian</a:t>
                      </a:r>
                      <a:r>
                        <a:rPr lang="fr-FR" sz="1800" b="1" i="0" kern="1200" dirty="0">
                          <a:solidFill>
                            <a:schemeClr val="tx1"/>
                          </a:solidFill>
                          <a:effectLst/>
                          <a:latin typeface="+mn-lt"/>
                          <a:ea typeface="+mn-ea"/>
                          <a:cs typeface="+mn-cs"/>
                        </a:rPr>
                        <a:t> </a:t>
                      </a:r>
                      <a:r>
                        <a:rPr lang="fr-FR" sz="1800" b="1" i="0" kern="1200" dirty="0" err="1">
                          <a:solidFill>
                            <a:schemeClr val="tx1"/>
                          </a:solidFill>
                          <a:effectLst/>
                          <a:latin typeface="+mn-lt"/>
                          <a:ea typeface="+mn-ea"/>
                          <a:cs typeface="+mn-cs"/>
                        </a:rPr>
                        <a:t>Haidostian</a:t>
                      </a:r>
                      <a:r>
                        <a:rPr lang="fr-FR" sz="1800" b="1" i="0" kern="1200" dirty="0">
                          <a:solidFill>
                            <a:schemeClr val="tx1"/>
                          </a:solidFill>
                          <a:effectLst/>
                          <a:latin typeface="+mn-lt"/>
                          <a:ea typeface="+mn-ea"/>
                          <a:cs typeface="+mn-cs"/>
                        </a:rPr>
                        <a:t>, </a:t>
                      </a:r>
                    </a:p>
                    <a:p>
                      <a:pPr algn="ctr"/>
                      <a:r>
                        <a:rPr lang="fr-FR" sz="1800" b="1" i="0" kern="1200" dirty="0">
                          <a:solidFill>
                            <a:schemeClr val="tx1"/>
                          </a:solidFill>
                          <a:effectLst/>
                          <a:latin typeface="+mn-lt"/>
                          <a:ea typeface="+mn-ea"/>
                          <a:cs typeface="+mn-cs"/>
                        </a:rPr>
                        <a:t>Moyen Orient, Liban</a:t>
                      </a: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i="0" kern="1200" dirty="0" err="1">
                          <a:solidFill>
                            <a:schemeClr val="tx1"/>
                          </a:solidFill>
                          <a:effectLst/>
                          <a:latin typeface="+mn-lt"/>
                          <a:ea typeface="+mn-ea"/>
                          <a:cs typeface="+mn-cs"/>
                        </a:rPr>
                        <a:t>Emel</a:t>
                      </a:r>
                      <a:r>
                        <a:rPr lang="fr-FR" sz="1800" b="1" i="0" kern="1200" dirty="0">
                          <a:solidFill>
                            <a:schemeClr val="tx1"/>
                          </a:solidFill>
                          <a:effectLst/>
                          <a:latin typeface="+mn-lt"/>
                          <a:ea typeface="+mn-ea"/>
                          <a:cs typeface="+mn-cs"/>
                        </a:rPr>
                        <a:t> </a:t>
                      </a:r>
                      <a:r>
                        <a:rPr lang="fr-FR" sz="1800" b="1" i="0" kern="1200" dirty="0" err="1">
                          <a:solidFill>
                            <a:schemeClr val="tx1"/>
                          </a:solidFill>
                          <a:effectLst/>
                          <a:latin typeface="+mn-lt"/>
                          <a:ea typeface="+mn-ea"/>
                          <a:cs typeface="+mn-cs"/>
                        </a:rPr>
                        <a:t>Susin</a:t>
                      </a:r>
                      <a:r>
                        <a:rPr lang="fr-FR" sz="1800" b="1" i="0" kern="1200" dirty="0">
                          <a:solidFill>
                            <a:schemeClr val="tx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i="0" kern="1200" dirty="0">
                          <a:solidFill>
                            <a:schemeClr val="tx1"/>
                          </a:solidFill>
                          <a:effectLst/>
                          <a:latin typeface="+mn-lt"/>
                          <a:ea typeface="+mn-ea"/>
                          <a:cs typeface="+mn-cs"/>
                        </a:rPr>
                        <a:t>Moyen Orient, Turquie</a:t>
                      </a: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784627"/>
                  </a:ext>
                </a:extLst>
              </a:tr>
              <a:tr h="2995864">
                <a:tc>
                  <a:txBody>
                    <a:bodyPr/>
                    <a:lstStyle/>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r>
                        <a:rPr lang="fr-FR" sz="1800" b="1" i="0" kern="1200" dirty="0">
                          <a:solidFill>
                            <a:schemeClr val="dk1"/>
                          </a:solidFill>
                          <a:effectLst/>
                          <a:latin typeface="+mn-lt"/>
                          <a:ea typeface="+mn-ea"/>
                          <a:cs typeface="+mn-cs"/>
                        </a:rPr>
                        <a:t>Vicki </a:t>
                      </a:r>
                      <a:r>
                        <a:rPr lang="fr-FR" sz="1800" b="1" i="0" kern="1200" dirty="0" err="1">
                          <a:solidFill>
                            <a:schemeClr val="dk1"/>
                          </a:solidFill>
                          <a:effectLst/>
                          <a:latin typeface="+mn-lt"/>
                          <a:ea typeface="+mn-ea"/>
                          <a:cs typeface="+mn-cs"/>
                        </a:rPr>
                        <a:t>Marney</a:t>
                      </a:r>
                      <a:r>
                        <a:rPr lang="fr-FR" sz="1800" b="1" i="0" kern="1200" dirty="0">
                          <a:solidFill>
                            <a:schemeClr val="dk1"/>
                          </a:solidFill>
                          <a:effectLst/>
                          <a:latin typeface="+mn-lt"/>
                          <a:ea typeface="+mn-ea"/>
                          <a:cs typeface="+mn-cs"/>
                        </a:rPr>
                        <a:t>, </a:t>
                      </a:r>
                    </a:p>
                    <a:p>
                      <a:pPr algn="ctr"/>
                      <a:r>
                        <a:rPr lang="fr-FR" sz="1800" b="1" i="0" kern="1200" dirty="0">
                          <a:solidFill>
                            <a:schemeClr val="dk1"/>
                          </a:solidFill>
                          <a:effectLst/>
                          <a:latin typeface="+mn-lt"/>
                          <a:ea typeface="+mn-ea"/>
                          <a:cs typeface="+mn-cs"/>
                        </a:rPr>
                        <a:t>Pacifique Australie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endParaRPr lang="fr-FR" sz="1800" b="1" i="0" kern="1200" dirty="0">
                        <a:solidFill>
                          <a:schemeClr val="dk1"/>
                        </a:solidFill>
                        <a:effectLst/>
                        <a:latin typeface="+mn-lt"/>
                        <a:ea typeface="+mn-ea"/>
                        <a:cs typeface="+mn-cs"/>
                      </a:endParaRPr>
                    </a:p>
                    <a:p>
                      <a:pPr algn="ctr"/>
                      <a:r>
                        <a:rPr lang="fr-FR" sz="1800" b="1" i="0" kern="1200" dirty="0" err="1">
                          <a:solidFill>
                            <a:schemeClr val="dk1"/>
                          </a:solidFill>
                          <a:effectLst/>
                          <a:latin typeface="+mn-lt"/>
                          <a:ea typeface="+mn-ea"/>
                          <a:cs typeface="+mn-cs"/>
                        </a:rPr>
                        <a:t>Maselina</a:t>
                      </a:r>
                      <a:r>
                        <a:rPr lang="fr-FR" sz="1800" b="1" i="0" kern="1200" dirty="0">
                          <a:solidFill>
                            <a:schemeClr val="dk1"/>
                          </a:solidFill>
                          <a:effectLst/>
                          <a:latin typeface="+mn-lt"/>
                          <a:ea typeface="+mn-ea"/>
                          <a:cs typeface="+mn-cs"/>
                        </a:rPr>
                        <a:t> </a:t>
                      </a:r>
                      <a:r>
                        <a:rPr lang="fr-FR" sz="1800" b="1" i="0" kern="1200" dirty="0" err="1">
                          <a:solidFill>
                            <a:schemeClr val="dk1"/>
                          </a:solidFill>
                          <a:effectLst/>
                          <a:latin typeface="+mn-lt"/>
                          <a:ea typeface="+mn-ea"/>
                          <a:cs typeface="+mn-cs"/>
                        </a:rPr>
                        <a:t>Tuioti</a:t>
                      </a:r>
                      <a:r>
                        <a:rPr lang="fr-FR" sz="1800" b="1" i="0" kern="1200" dirty="0">
                          <a:solidFill>
                            <a:schemeClr val="dk1"/>
                          </a:solidFill>
                          <a:effectLst/>
                          <a:latin typeface="+mn-lt"/>
                          <a:ea typeface="+mn-ea"/>
                          <a:cs typeface="+mn-cs"/>
                        </a:rPr>
                        <a:t>, </a:t>
                      </a:r>
                    </a:p>
                    <a:p>
                      <a:pPr algn="ctr"/>
                      <a:r>
                        <a:rPr lang="fr-FR" sz="1800" b="1" i="0" kern="1200" dirty="0">
                          <a:solidFill>
                            <a:schemeClr val="dk1"/>
                          </a:solidFill>
                          <a:effectLst/>
                          <a:latin typeface="+mn-lt"/>
                          <a:ea typeface="+mn-ea"/>
                          <a:cs typeface="+mn-cs"/>
                        </a:rPr>
                        <a:t>Pacifique </a:t>
                      </a:r>
                      <a:r>
                        <a:rPr lang="fr-FR" sz="1800" b="1" i="0" kern="1200" dirty="0" err="1">
                          <a:solidFill>
                            <a:schemeClr val="dk1"/>
                          </a:solidFill>
                          <a:effectLst/>
                          <a:latin typeface="+mn-lt"/>
                          <a:ea typeface="+mn-ea"/>
                          <a:cs typeface="+mn-cs"/>
                        </a:rPr>
                        <a:t>Samao</a:t>
                      </a:r>
                      <a:endParaRPr lang="fr-FR" sz="1800" b="1"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p>
                      <a:endParaRPr lang="fr-FR" dirty="0">
                        <a:solidFill>
                          <a:schemeClr val="tx1"/>
                        </a:solidFill>
                      </a:endParaRPr>
                    </a:p>
                    <a:p>
                      <a:endParaRPr lang="fr-FR" dirty="0">
                        <a:solidFill>
                          <a:schemeClr val="tx1"/>
                        </a:solidFill>
                      </a:endParaRPr>
                    </a:p>
                    <a:p>
                      <a:endParaRPr lang="fr-FR" dirty="0">
                        <a:solidFill>
                          <a:schemeClr val="tx1"/>
                        </a:solidFill>
                      </a:endParaRPr>
                    </a:p>
                    <a:p>
                      <a:endParaRPr lang="fr-FR" dirty="0">
                        <a:solidFill>
                          <a:schemeClr val="tx1"/>
                        </a:solidFill>
                      </a:endParaRPr>
                    </a:p>
                    <a:p>
                      <a:endParaRPr lang="fr-FR" dirty="0">
                        <a:solidFill>
                          <a:schemeClr val="tx1"/>
                        </a:solidFill>
                      </a:endParaRPr>
                    </a:p>
                    <a:p>
                      <a:endParaRPr lang="fr-FR" dirty="0">
                        <a:solidFill>
                          <a:schemeClr val="tx1"/>
                        </a:solidFill>
                      </a:endParaRPr>
                    </a:p>
                    <a:p>
                      <a:pPr algn="ctr"/>
                      <a:endParaRPr lang="fr-FR" sz="1800" b="1" i="0" kern="1200" dirty="0">
                        <a:solidFill>
                          <a:schemeClr val="dk1"/>
                        </a:solidFill>
                        <a:effectLst/>
                        <a:latin typeface="+mn-lt"/>
                        <a:ea typeface="+mn-ea"/>
                        <a:cs typeface="+mn-cs"/>
                      </a:endParaRPr>
                    </a:p>
                    <a:p>
                      <a:pPr algn="ctr"/>
                      <a:r>
                        <a:rPr lang="fr-FR" sz="1800" b="1" i="0" kern="1200" dirty="0">
                          <a:solidFill>
                            <a:schemeClr val="dk1"/>
                          </a:solidFill>
                          <a:effectLst/>
                          <a:latin typeface="+mn-lt"/>
                          <a:ea typeface="+mn-ea"/>
                          <a:cs typeface="+mn-cs"/>
                        </a:rPr>
                        <a:t>Samantha Figueroa, associée administrative et communication</a:t>
                      </a: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endParaRPr lang="fr-FR" sz="1800" b="1" i="0" kern="1200" dirty="0">
                        <a:solidFill>
                          <a:schemeClr val="dk1"/>
                        </a:solidFill>
                        <a:effectLst/>
                        <a:latin typeface="+mn-lt"/>
                        <a:ea typeface="+mn-ea"/>
                        <a:cs typeface="+mn-cs"/>
                      </a:endParaRPr>
                    </a:p>
                    <a:p>
                      <a:pPr algn="ctr"/>
                      <a:r>
                        <a:rPr lang="fr-FR" sz="1800" b="1" i="0" kern="1200" dirty="0" err="1">
                          <a:solidFill>
                            <a:schemeClr val="dk1"/>
                          </a:solidFill>
                          <a:effectLst/>
                          <a:latin typeface="+mn-lt"/>
                          <a:ea typeface="+mn-ea"/>
                          <a:cs typeface="+mn-cs"/>
                        </a:rPr>
                        <a:t>Deanne</a:t>
                      </a:r>
                      <a:r>
                        <a:rPr lang="fr-FR" sz="1800" b="1" i="0" kern="1200" dirty="0">
                          <a:solidFill>
                            <a:schemeClr val="dk1"/>
                          </a:solidFill>
                          <a:effectLst/>
                          <a:latin typeface="+mn-lt"/>
                          <a:ea typeface="+mn-ea"/>
                          <a:cs typeface="+mn-cs"/>
                        </a:rPr>
                        <a:t> </a:t>
                      </a:r>
                      <a:r>
                        <a:rPr lang="fr-FR" sz="1800" b="1" i="0" kern="1200" dirty="0" err="1">
                          <a:solidFill>
                            <a:schemeClr val="dk1"/>
                          </a:solidFill>
                          <a:effectLst/>
                          <a:latin typeface="+mn-lt"/>
                          <a:ea typeface="+mn-ea"/>
                          <a:cs typeface="+mn-cs"/>
                        </a:rPr>
                        <a:t>Newland</a:t>
                      </a:r>
                      <a:r>
                        <a:rPr lang="fr-FR" sz="1800" b="1" i="0" kern="1200" dirty="0">
                          <a:solidFill>
                            <a:schemeClr val="dk1"/>
                          </a:solidFill>
                          <a:effectLst/>
                          <a:latin typeface="+mn-lt"/>
                          <a:ea typeface="+mn-ea"/>
                          <a:cs typeface="+mn-cs"/>
                        </a:rPr>
                        <a:t>; trésorière, USA</a:t>
                      </a: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578200"/>
                  </a:ext>
                </a:extLst>
              </a:tr>
            </a:tbl>
          </a:graphicData>
        </a:graphic>
      </p:graphicFrame>
      <p:pic>
        <p:nvPicPr>
          <p:cNvPr id="6" name="Image 5" descr="Une image contenant personne, Visage humain, sourire, plein air&#10;&#10;Description générée automatiquement">
            <a:extLst>
              <a:ext uri="{FF2B5EF4-FFF2-40B4-BE49-F238E27FC236}">
                <a16:creationId xmlns:a16="http://schemas.microsoft.com/office/drawing/2014/main" id="{D0359833-FD63-1C8C-E811-8F0656E6A3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1305" y="509035"/>
            <a:ext cx="1792705" cy="1924135"/>
          </a:xfrm>
          <a:prstGeom prst="rect">
            <a:avLst/>
          </a:prstGeom>
        </p:spPr>
      </p:pic>
      <p:pic>
        <p:nvPicPr>
          <p:cNvPr id="8" name="Image 7" descr="Une image contenant Visage humain, personne, habits, cravate&#10;&#10;Description générée automatiquement">
            <a:extLst>
              <a:ext uri="{FF2B5EF4-FFF2-40B4-BE49-F238E27FC236}">
                <a16:creationId xmlns:a16="http://schemas.microsoft.com/office/drawing/2014/main" id="{7C92B9C3-4D30-9D7D-1F4B-3F48C5E63E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0579" y="439207"/>
            <a:ext cx="1455821" cy="2063792"/>
          </a:xfrm>
          <a:prstGeom prst="rect">
            <a:avLst/>
          </a:prstGeom>
        </p:spPr>
      </p:pic>
      <p:pic>
        <p:nvPicPr>
          <p:cNvPr id="10" name="Image 9" descr="Une image contenant personne, Visage humain, habits, sourire&#10;&#10;Description générée automatiquement">
            <a:extLst>
              <a:ext uri="{FF2B5EF4-FFF2-40B4-BE49-F238E27FC236}">
                <a16:creationId xmlns:a16="http://schemas.microsoft.com/office/drawing/2014/main" id="{AC91BA6B-8D5F-F456-C7E6-CB6375194E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5838" y="541652"/>
            <a:ext cx="1211177" cy="1961347"/>
          </a:xfrm>
          <a:prstGeom prst="rect">
            <a:avLst/>
          </a:prstGeom>
        </p:spPr>
      </p:pic>
      <p:pic>
        <p:nvPicPr>
          <p:cNvPr id="12" name="Image 11" descr="Une image contenant Visage humain, personne, sourire, cravate&#10;&#10;Description générée automatiquement">
            <a:extLst>
              <a:ext uri="{FF2B5EF4-FFF2-40B4-BE49-F238E27FC236}">
                <a16:creationId xmlns:a16="http://schemas.microsoft.com/office/drawing/2014/main" id="{17522493-A68C-91FC-7B99-10B0FAEE87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30436" y="439207"/>
            <a:ext cx="1454876" cy="2042423"/>
          </a:xfrm>
          <a:prstGeom prst="rect">
            <a:avLst/>
          </a:prstGeom>
        </p:spPr>
      </p:pic>
      <p:pic>
        <p:nvPicPr>
          <p:cNvPr id="14" name="Image 13" descr="Une image contenant Visage humain, personne, habits, sourire&#10;&#10;Description générée automatiquement">
            <a:extLst>
              <a:ext uri="{FF2B5EF4-FFF2-40B4-BE49-F238E27FC236}">
                <a16:creationId xmlns:a16="http://schemas.microsoft.com/office/drawing/2014/main" id="{81E6EAAD-790A-3376-43A5-074A2E574C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725" y="4141202"/>
            <a:ext cx="2169863" cy="1445918"/>
          </a:xfrm>
          <a:prstGeom prst="rect">
            <a:avLst/>
          </a:prstGeom>
        </p:spPr>
      </p:pic>
      <p:pic>
        <p:nvPicPr>
          <p:cNvPr id="16" name="Image 15" descr="Une image contenant personne, Visage humain, habits, sourire&#10;&#10;Description générée automatiquement">
            <a:extLst>
              <a:ext uri="{FF2B5EF4-FFF2-40B4-BE49-F238E27FC236}">
                <a16:creationId xmlns:a16="http://schemas.microsoft.com/office/drawing/2014/main" id="{B230B98F-FEEE-5853-A949-B014F9B021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30579" y="3887189"/>
            <a:ext cx="1395663" cy="1861465"/>
          </a:xfrm>
          <a:prstGeom prst="rect">
            <a:avLst/>
          </a:prstGeom>
        </p:spPr>
      </p:pic>
      <p:pic>
        <p:nvPicPr>
          <p:cNvPr id="18" name="Image 17" descr="Une image contenant Visage humain, personne, habits, sourire&#10;&#10;Description générée automatiquement">
            <a:extLst>
              <a:ext uri="{FF2B5EF4-FFF2-40B4-BE49-F238E27FC236}">
                <a16:creationId xmlns:a16="http://schemas.microsoft.com/office/drawing/2014/main" id="{5748EDD2-B08E-2DAE-FA95-D9F87ADE81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00077" y="3887189"/>
            <a:ext cx="1743178" cy="1961348"/>
          </a:xfrm>
          <a:prstGeom prst="rect">
            <a:avLst/>
          </a:prstGeom>
        </p:spPr>
      </p:pic>
      <p:pic>
        <p:nvPicPr>
          <p:cNvPr id="20" name="Image 19" descr="Une image contenant Visage humain, personne, sourire, mur&#10;&#10;Description générée automatiquement">
            <a:extLst>
              <a:ext uri="{FF2B5EF4-FFF2-40B4-BE49-F238E27FC236}">
                <a16:creationId xmlns:a16="http://schemas.microsoft.com/office/drawing/2014/main" id="{A7E33277-FD6A-185E-C212-F1204FD79D9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80950" y="3887189"/>
            <a:ext cx="1961348" cy="1961348"/>
          </a:xfrm>
          <a:prstGeom prst="rect">
            <a:avLst/>
          </a:prstGeom>
        </p:spPr>
      </p:pic>
    </p:spTree>
    <p:extLst>
      <p:ext uri="{BB962C8B-B14F-4D97-AF65-F5344CB8AC3E}">
        <p14:creationId xmlns:p14="http://schemas.microsoft.com/office/powerpoint/2010/main" val="612583516"/>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intérieur, personne, mur&#10;&#10;Description générée avec un niveau de confiance très élevé">
            <a:extLst>
              <a:ext uri="{FF2B5EF4-FFF2-40B4-BE49-F238E27FC236}">
                <a16:creationId xmlns:a16="http://schemas.microsoft.com/office/drawing/2014/main" id="{AE61832C-EFF3-49B4-BE00-DA1E640E67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a:fillRect/>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4E4C604-5FF3-4573-8D6B-DE608378B45C}"/>
              </a:ext>
            </a:extLst>
          </p:cNvPr>
          <p:cNvSpPr>
            <a:spLocks noGrp="1"/>
          </p:cNvSpPr>
          <p:nvPr>
            <p:ph type="title"/>
          </p:nvPr>
        </p:nvSpPr>
        <p:spPr>
          <a:xfrm>
            <a:off x="838200" y="365125"/>
            <a:ext cx="3822189" cy="1899912"/>
          </a:xfrm>
        </p:spPr>
        <p:txBody>
          <a:bodyPr vert="horz" lIns="91440" tIns="45720" rIns="91440" bIns="45720" rtlCol="0" anchor="ctr">
            <a:noAutofit/>
          </a:bodyPr>
          <a:lstStyle/>
          <a:p>
            <a:r>
              <a:rPr lang="en-US" sz="4000" b="1" dirty="0">
                <a:solidFill>
                  <a:srgbClr val="FF0000"/>
                </a:solidFill>
                <a:latin typeface="Abadi" panose="020B0604020104020204" pitchFamily="34" charset="0"/>
              </a:rPr>
              <a:t>Une rencontre </a:t>
            </a:r>
            <a:r>
              <a:rPr lang="en-US" sz="4000" b="1" dirty="0" err="1">
                <a:solidFill>
                  <a:srgbClr val="FF0000"/>
                </a:solidFill>
                <a:latin typeface="Abadi" panose="020B0604020104020204" pitchFamily="34" charset="0"/>
              </a:rPr>
              <a:t>internationale</a:t>
            </a:r>
            <a:r>
              <a:rPr lang="en-US" sz="4000" b="1" dirty="0">
                <a:solidFill>
                  <a:srgbClr val="FF0000"/>
                </a:solidFill>
                <a:latin typeface="Abadi" panose="020B0604020104020204" pitchFamily="34" charset="0"/>
              </a:rPr>
              <a:t> </a:t>
            </a:r>
            <a:r>
              <a:rPr lang="en-US" sz="4000" b="1" dirty="0" err="1">
                <a:solidFill>
                  <a:srgbClr val="FF0000"/>
                </a:solidFill>
                <a:latin typeface="Abadi" panose="020B0604020104020204" pitchFamily="34" charset="0"/>
              </a:rPr>
              <a:t>tous</a:t>
            </a:r>
            <a:r>
              <a:rPr lang="en-US" sz="4000" b="1" dirty="0">
                <a:solidFill>
                  <a:srgbClr val="FF0000"/>
                </a:solidFill>
                <a:latin typeface="Abadi" panose="020B0604020104020204" pitchFamily="34" charset="0"/>
              </a:rPr>
              <a:t> les 5 </a:t>
            </a:r>
            <a:r>
              <a:rPr lang="en-US" sz="4000" b="1" dirty="0" err="1">
                <a:solidFill>
                  <a:srgbClr val="FF0000"/>
                </a:solidFill>
                <a:latin typeface="Abadi" panose="020B0604020104020204" pitchFamily="34" charset="0"/>
              </a:rPr>
              <a:t>ans</a:t>
            </a:r>
            <a:endParaRPr lang="en-US" sz="4000" b="1" dirty="0">
              <a:solidFill>
                <a:srgbClr val="FF0000"/>
              </a:solidFill>
              <a:latin typeface="Abadi" panose="020B0604020104020204" pitchFamily="34" charset="0"/>
            </a:endParaRPr>
          </a:p>
        </p:txBody>
      </p:sp>
      <p:sp>
        <p:nvSpPr>
          <p:cNvPr id="4" name="Content Placeholder 15">
            <a:extLst>
              <a:ext uri="{FF2B5EF4-FFF2-40B4-BE49-F238E27FC236}">
                <a16:creationId xmlns:a16="http://schemas.microsoft.com/office/drawing/2014/main" id="{54B903DD-736A-18E4-BBFA-3DF7EE199EA8}"/>
              </a:ext>
            </a:extLst>
          </p:cNvPr>
          <p:cNvSpPr txBox="1">
            <a:spLocks/>
          </p:cNvSpPr>
          <p:nvPr/>
        </p:nvSpPr>
        <p:spPr>
          <a:xfrm>
            <a:off x="838200" y="2434201"/>
            <a:ext cx="3822189" cy="3742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badi" panose="020B0604020104020204" pitchFamily="34" charset="0"/>
              </a:rPr>
              <a:t>Pour adopter</a:t>
            </a:r>
            <a:r>
              <a:rPr lang="en-US" dirty="0">
                <a:latin typeface="Abadi" panose="020B0604020104020204" pitchFamily="34" charset="0"/>
              </a:rPr>
              <a:t> les rapports et </a:t>
            </a:r>
            <a:r>
              <a:rPr lang="en-US" b="1" dirty="0">
                <a:latin typeface="Abadi" panose="020B0604020104020204" pitchFamily="34" charset="0"/>
              </a:rPr>
              <a:t>budgets</a:t>
            </a:r>
            <a:endParaRPr lang="en-US" dirty="0">
              <a:latin typeface="Abadi" panose="020B0604020104020204" pitchFamily="34" charset="0"/>
            </a:endParaRPr>
          </a:p>
          <a:p>
            <a:r>
              <a:rPr lang="en-US" b="1" dirty="0">
                <a:latin typeface="Abadi"/>
              </a:rPr>
              <a:t>Pour </a:t>
            </a:r>
            <a:r>
              <a:rPr lang="en-US" b="1" dirty="0" err="1">
                <a:latin typeface="Abadi"/>
              </a:rPr>
              <a:t>choisir</a:t>
            </a:r>
            <a:r>
              <a:rPr lang="en-US" b="1" dirty="0">
                <a:latin typeface="Abadi"/>
              </a:rPr>
              <a:t> les pays </a:t>
            </a:r>
            <a:r>
              <a:rPr lang="en-US" b="1" dirty="0" err="1">
                <a:latin typeface="Abadi"/>
              </a:rPr>
              <a:t>rédacteurs</a:t>
            </a:r>
            <a:r>
              <a:rPr lang="en-US" b="1" dirty="0">
                <a:latin typeface="Abadi"/>
              </a:rPr>
              <a:t> </a:t>
            </a:r>
            <a:r>
              <a:rPr lang="en-US" dirty="0">
                <a:latin typeface="Abadi"/>
              </a:rPr>
              <a:t> et les </a:t>
            </a:r>
            <a:r>
              <a:rPr lang="en-US" dirty="0" err="1">
                <a:latin typeface="Abadi"/>
              </a:rPr>
              <a:t>thèmes</a:t>
            </a:r>
            <a:endParaRPr lang="en-US" dirty="0" err="1">
              <a:latin typeface="Abadi" panose="020B0604020104020204" pitchFamily="34" charset="0"/>
            </a:endParaRPr>
          </a:p>
          <a:p>
            <a:r>
              <a:rPr lang="en-US" b="1" dirty="0">
                <a:latin typeface="Abadi" panose="020B0604020104020204" pitchFamily="34" charset="0"/>
              </a:rPr>
              <a:t>Pour </a:t>
            </a:r>
            <a:r>
              <a:rPr lang="en-US" b="1" dirty="0" err="1">
                <a:latin typeface="Abadi" panose="020B0604020104020204" pitchFamily="34" charset="0"/>
              </a:rPr>
              <a:t>élire</a:t>
            </a:r>
            <a:r>
              <a:rPr lang="en-US" dirty="0">
                <a:latin typeface="Abadi" panose="020B0604020104020204" pitchFamily="34" charset="0"/>
              </a:rPr>
              <a:t> les </a:t>
            </a:r>
            <a:r>
              <a:rPr lang="en-US" dirty="0" err="1">
                <a:latin typeface="Abadi" panose="020B0604020104020204" pitchFamily="34" charset="0"/>
              </a:rPr>
              <a:t>nouvelles</a:t>
            </a:r>
            <a:r>
              <a:rPr lang="en-US" dirty="0">
                <a:latin typeface="Abadi" panose="020B0604020104020204" pitchFamily="34" charset="0"/>
              </a:rPr>
              <a:t> </a:t>
            </a:r>
            <a:r>
              <a:rPr lang="en-US" dirty="0" err="1">
                <a:latin typeface="Abadi" panose="020B0604020104020204" pitchFamily="34" charset="0"/>
              </a:rPr>
              <a:t>présidentes</a:t>
            </a:r>
            <a:endParaRPr lang="en-US" dirty="0">
              <a:latin typeface="Abadi" panose="020B0604020104020204" pitchFamily="34" charset="0"/>
            </a:endParaRPr>
          </a:p>
        </p:txBody>
      </p:sp>
    </p:spTree>
    <p:extLst>
      <p:ext uri="{BB962C8B-B14F-4D97-AF65-F5344CB8AC3E}">
        <p14:creationId xmlns:p14="http://schemas.microsoft.com/office/powerpoint/2010/main" val="2935614373"/>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5CCAF5-F6FA-4744-B408-F42509867212}"/>
              </a:ext>
            </a:extLst>
          </p:cNvPr>
          <p:cNvSpPr>
            <a:spLocks noGrp="1"/>
          </p:cNvSpPr>
          <p:nvPr>
            <p:ph type="title"/>
          </p:nvPr>
        </p:nvSpPr>
        <p:spPr>
          <a:xfrm>
            <a:off x="651307" y="360485"/>
            <a:ext cx="3577793" cy="6216161"/>
          </a:xfrm>
          <a:solidFill>
            <a:srgbClr val="421C5E"/>
          </a:solidFill>
        </p:spPr>
        <p:txBody>
          <a:bodyPr vert="horz" lIns="91440" tIns="45720" rIns="91440" bIns="45720" rtlCol="0" anchor="b">
            <a:normAutofit/>
          </a:bodyPr>
          <a:lstStyle/>
          <a:p>
            <a:pPr algn="ct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Une rencontre </a:t>
            </a:r>
            <a:r>
              <a:rPr lang="en-US" sz="4000" dirty="0" err="1">
                <a:solidFill>
                  <a:schemeClr val="bg1"/>
                </a:solidFill>
                <a:latin typeface="Tahoma" panose="020B0604030504040204" pitchFamily="34" charset="0"/>
                <a:ea typeface="Tahoma" panose="020B0604030504040204" pitchFamily="34" charset="0"/>
                <a:cs typeface="Tahoma" panose="020B0604030504040204" pitchFamily="34" charset="0"/>
              </a:rPr>
              <a:t>internationale</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chemeClr val="bg1"/>
                </a:solidFill>
                <a:latin typeface="Tahoma" panose="020B0604030504040204" pitchFamily="34" charset="0"/>
                <a:ea typeface="Tahoma" panose="020B0604030504040204" pitchFamily="34" charset="0"/>
                <a:cs typeface="Tahoma" panose="020B0604030504040204" pitchFamily="34" charset="0"/>
              </a:rPr>
              <a:t>tous</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les 5 </a:t>
            </a:r>
            <a:r>
              <a:rPr lang="en-US" sz="4000" dirty="0" err="1">
                <a:solidFill>
                  <a:schemeClr val="bg1"/>
                </a:solidFill>
                <a:latin typeface="Tahoma" panose="020B0604030504040204" pitchFamily="34" charset="0"/>
                <a:ea typeface="Tahoma" panose="020B0604030504040204" pitchFamily="34" charset="0"/>
                <a:cs typeface="Tahoma" panose="020B0604030504040204" pitchFamily="34" charset="0"/>
              </a:rPr>
              <a:t>ans</a:t>
            </a:r>
            <a:b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b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pour</a:t>
            </a:r>
            <a:r>
              <a:rPr lang="en-US" sz="4100" dirty="0">
                <a:solidFill>
                  <a:schemeClr val="bg1"/>
                </a:solidFill>
              </a:rPr>
              <a:t> </a:t>
            </a:r>
            <a:r>
              <a:rPr lang="en-US" sz="4000" dirty="0" err="1">
                <a:solidFill>
                  <a:schemeClr val="bg1"/>
                </a:solidFill>
                <a:latin typeface="Tahoma" panose="020B0604030504040204" pitchFamily="34" charset="0"/>
                <a:ea typeface="Tahoma" panose="020B0604030504040204" pitchFamily="34" charset="0"/>
                <a:cs typeface="Tahoma" panose="020B0604030504040204" pitchFamily="34" charset="0"/>
              </a:rPr>
              <a:t>choisir</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chemeClr val="bg1"/>
                </a:solidFill>
                <a:latin typeface="Tahoma" panose="020B0604030504040204" pitchFamily="34" charset="0"/>
                <a:ea typeface="Tahoma" panose="020B0604030504040204" pitchFamily="34" charset="0"/>
                <a:cs typeface="Tahoma" panose="020B0604030504040204" pitchFamily="34" charset="0"/>
              </a:rPr>
              <a:t>une</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action</a:t>
            </a:r>
            <a:br>
              <a:rPr lang="en-US" sz="4000" dirty="0">
                <a:solidFill>
                  <a:schemeClr val="bg1"/>
                </a:solidFill>
                <a:highlight>
                  <a:srgbClr val="800080"/>
                </a:highlight>
                <a:latin typeface="Tahoma" panose="020B0604030504040204" pitchFamily="34" charset="0"/>
                <a:ea typeface="Tahoma" panose="020B0604030504040204" pitchFamily="34" charset="0"/>
                <a:cs typeface="Tahoma" panose="020B0604030504040204" pitchFamily="34" charset="0"/>
              </a:rPr>
            </a:br>
            <a:br>
              <a:rPr lang="en-US" sz="4000" dirty="0">
                <a:solidFill>
                  <a:schemeClr val="bg1"/>
                </a:solidFill>
                <a:highlight>
                  <a:srgbClr val="800080"/>
                </a:highlight>
                <a:latin typeface="Tahoma" panose="020B0604030504040204" pitchFamily="34" charset="0"/>
                <a:ea typeface="Tahoma" panose="020B0604030504040204" pitchFamily="34" charset="0"/>
                <a:cs typeface="Tahoma" panose="020B0604030504040204" pitchFamily="34" charset="0"/>
              </a:rPr>
            </a:br>
            <a:br>
              <a:rPr lang="en-US" sz="4000" dirty="0">
                <a:solidFill>
                  <a:schemeClr val="bg1"/>
                </a:solidFill>
                <a:highlight>
                  <a:srgbClr val="800080"/>
                </a:highlight>
                <a:latin typeface="Tahoma" panose="020B0604030504040204" pitchFamily="34" charset="0"/>
                <a:ea typeface="Tahoma" panose="020B0604030504040204" pitchFamily="34" charset="0"/>
                <a:cs typeface="Tahoma" panose="020B0604030504040204" pitchFamily="34" charset="0"/>
              </a:rPr>
            </a:br>
            <a:endParaRPr lang="en-US" sz="4100" dirty="0">
              <a:solidFill>
                <a:schemeClr val="bg1"/>
              </a:solidFill>
              <a:highlight>
                <a:srgbClr val="800080"/>
              </a:highlight>
              <a:latin typeface="Tahoma" panose="020B0604030504040204" pitchFamily="34" charset="0"/>
              <a:ea typeface="Tahoma" panose="020B0604030504040204" pitchFamily="34" charset="0"/>
              <a:cs typeface="Tahoma" panose="020B0604030504040204" pitchFamily="34" charset="0"/>
            </a:endParaRPr>
          </a:p>
        </p:txBody>
      </p:sp>
      <p:pic>
        <p:nvPicPr>
          <p:cNvPr id="6" name="Image 5">
            <a:extLst>
              <a:ext uri="{FF2B5EF4-FFF2-40B4-BE49-F238E27FC236}">
                <a16:creationId xmlns:a16="http://schemas.microsoft.com/office/drawing/2014/main" id="{9236510E-B836-4147-BFA0-B09C8A2558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4297" y="10"/>
            <a:ext cx="7537704" cy="6857990"/>
          </a:xfrm>
          <a:prstGeom prst="rect">
            <a:avLst/>
          </a:prstGeom>
        </p:spPr>
      </p:pic>
    </p:spTree>
    <p:extLst>
      <p:ext uri="{BB962C8B-B14F-4D97-AF65-F5344CB8AC3E}">
        <p14:creationId xmlns:p14="http://schemas.microsoft.com/office/powerpoint/2010/main" val="3562864457"/>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otographie de la terre">
            <a:extLst>
              <a:ext uri="{FF2B5EF4-FFF2-40B4-BE49-F238E27FC236}">
                <a16:creationId xmlns:a16="http://schemas.microsoft.com/office/drawing/2014/main" id="{BB8082CD-E637-8BE6-79BD-1F3C5B8FE0B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91C4F01-C6B1-4F97-9888-766D57DCD6BF}"/>
              </a:ext>
            </a:extLst>
          </p:cNvPr>
          <p:cNvSpPr>
            <a:spLocks noGrp="1"/>
          </p:cNvSpPr>
          <p:nvPr>
            <p:ph type="title"/>
          </p:nvPr>
        </p:nvSpPr>
        <p:spPr>
          <a:xfrm>
            <a:off x="7531610" y="365125"/>
            <a:ext cx="3822189" cy="1899912"/>
          </a:xfrm>
        </p:spPr>
        <p:txBody>
          <a:bodyPr vert="horz" lIns="91440" tIns="45720" rIns="91440" bIns="45720" rtlCol="0">
            <a:normAutofit fontScale="90000"/>
          </a:bodyPr>
          <a:lstStyle/>
          <a:p>
            <a:r>
              <a:rPr lang="en-US" sz="8000" b="1" kern="1200" dirty="0">
                <a:solidFill>
                  <a:srgbClr val="FF0000"/>
                </a:solidFill>
                <a:latin typeface="Abadi" panose="020B0604020104020204" pitchFamily="34" charset="0"/>
              </a:rPr>
              <a:t>M</a:t>
            </a:r>
            <a:r>
              <a:rPr lang="en-US" sz="6000" b="1" kern="1200" dirty="0">
                <a:latin typeface="Abadi" panose="020B0604020104020204" pitchFamily="34" charset="0"/>
              </a:rPr>
              <a:t> pour Mondiale</a:t>
            </a:r>
          </a:p>
        </p:txBody>
      </p:sp>
      <p:sp>
        <p:nvSpPr>
          <p:cNvPr id="3" name="Espace réservé du contenu 2">
            <a:extLst>
              <a:ext uri="{FF2B5EF4-FFF2-40B4-BE49-F238E27FC236}">
                <a16:creationId xmlns:a16="http://schemas.microsoft.com/office/drawing/2014/main" id="{033F3912-73F1-4844-B553-288234887C95}"/>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r>
              <a:rPr lang="en-US" b="1" kern="1200" dirty="0">
                <a:latin typeface="Abadi" panose="020B0604020104020204" pitchFamily="34" charset="0"/>
                <a:ea typeface="Tahoma" panose="020B0604030504040204" pitchFamily="34" charset="0"/>
                <a:cs typeface="Tahoma" panose="020B0604030504040204" pitchFamily="34" charset="0"/>
              </a:rPr>
              <a:t>120</a:t>
            </a:r>
            <a:r>
              <a:rPr lang="en-US" kern="1200" dirty="0">
                <a:latin typeface="Abadi" panose="020B0604020104020204" pitchFamily="34" charset="0"/>
                <a:ea typeface="Tahoma" panose="020B0604030504040204" pitchFamily="34" charset="0"/>
                <a:cs typeface="Tahoma" panose="020B0604030504040204" pitchFamily="34" charset="0"/>
              </a:rPr>
              <a:t> pays </a:t>
            </a:r>
            <a:r>
              <a:rPr lang="en-US" kern="1200" dirty="0" err="1">
                <a:latin typeface="Abadi" panose="020B0604020104020204" pitchFamily="34" charset="0"/>
                <a:ea typeface="Tahoma" panose="020B0604030504040204" pitchFamily="34" charset="0"/>
                <a:cs typeface="Tahoma" panose="020B0604030504040204" pitchFamily="34" charset="0"/>
              </a:rPr>
              <a:t>participent</a:t>
            </a:r>
            <a:r>
              <a:rPr lang="en-US" kern="1200" dirty="0">
                <a:latin typeface="Abadi" panose="020B0604020104020204" pitchFamily="34" charset="0"/>
                <a:ea typeface="Tahoma" panose="020B0604030504040204" pitchFamily="34" charset="0"/>
                <a:cs typeface="Tahoma" panose="020B0604030504040204" pitchFamily="34" charset="0"/>
              </a:rPr>
              <a:t> </a:t>
            </a:r>
            <a:endParaRPr lang="en-US" dirty="0">
              <a:latin typeface="Abadi" panose="020B0604020104020204" pitchFamily="34" charset="0"/>
              <a:ea typeface="Tahoma" panose="020B0604030504040204" pitchFamily="34" charset="0"/>
              <a:cs typeface="Tahoma" panose="020B0604030504040204" pitchFamily="34" charset="0"/>
            </a:endParaRPr>
          </a:p>
          <a:p>
            <a:pPr marL="0" indent="0">
              <a:buNone/>
            </a:pPr>
            <a:r>
              <a:rPr lang="en-US" kern="1200" dirty="0" err="1">
                <a:latin typeface="Abadi" panose="020B0604020104020204" pitchFamily="34" charset="0"/>
                <a:ea typeface="Tahoma" panose="020B0604030504040204" pitchFamily="34" charset="0"/>
                <a:cs typeface="Tahoma" panose="020B0604030504040204" pitchFamily="34" charset="0"/>
              </a:rPr>
              <a:t>chaque</a:t>
            </a:r>
            <a:r>
              <a:rPr lang="en-US" kern="1200" dirty="0">
                <a:latin typeface="Abadi" panose="020B0604020104020204" pitchFamily="34" charset="0"/>
                <a:ea typeface="Tahoma" panose="020B0604030504040204" pitchFamily="34" charset="0"/>
                <a:cs typeface="Tahoma" panose="020B0604030504040204" pitchFamily="34" charset="0"/>
              </a:rPr>
              <a:t> </a:t>
            </a:r>
            <a:r>
              <a:rPr lang="en-US" kern="1200" dirty="0" err="1">
                <a:latin typeface="Abadi" panose="020B0604020104020204" pitchFamily="34" charset="0"/>
                <a:ea typeface="Tahoma" panose="020B0604030504040204" pitchFamily="34" charset="0"/>
                <a:cs typeface="Tahoma" panose="020B0604030504040204" pitchFamily="34" charset="0"/>
              </a:rPr>
              <a:t>année</a:t>
            </a:r>
            <a:r>
              <a:rPr lang="en-US" kern="1200" dirty="0">
                <a:latin typeface="Abadi" panose="020B0604020104020204" pitchFamily="34" charset="0"/>
                <a:ea typeface="Tahoma" panose="020B0604030504040204" pitchFamily="34" charset="0"/>
                <a:cs typeface="Tahoma" panose="020B0604030504040204" pitchFamily="34" charset="0"/>
              </a:rPr>
              <a:t>, </a:t>
            </a:r>
          </a:p>
          <a:p>
            <a:pPr marL="0" indent="0">
              <a:buNone/>
            </a:pPr>
            <a:r>
              <a:rPr lang="en-US" b="1" kern="1200" dirty="0">
                <a:latin typeface="Abadi" panose="020B0604020104020204" pitchFamily="34" charset="0"/>
                <a:ea typeface="Tahoma" panose="020B0604030504040204" pitchFamily="34" charset="0"/>
                <a:cs typeface="Tahoma" panose="020B0604030504040204" pitchFamily="34" charset="0"/>
              </a:rPr>
              <a:t>1</a:t>
            </a:r>
            <a:r>
              <a:rPr lang="en-US" kern="1200" dirty="0">
                <a:latin typeface="Abadi" panose="020B0604020104020204" pitchFamily="34" charset="0"/>
                <a:ea typeface="Tahoma" panose="020B0604030504040204" pitchFamily="34" charset="0"/>
                <a:cs typeface="Tahoma" panose="020B0604030504040204" pitchFamily="34" charset="0"/>
              </a:rPr>
              <a:t> pays </a:t>
            </a:r>
            <a:r>
              <a:rPr lang="en-US" kern="1200" dirty="0" err="1">
                <a:latin typeface="Abadi" panose="020B0604020104020204" pitchFamily="34" charset="0"/>
                <a:ea typeface="Tahoma" panose="020B0604030504040204" pitchFamily="34" charset="0"/>
                <a:cs typeface="Tahoma" panose="020B0604030504040204" pitchFamily="34" charset="0"/>
              </a:rPr>
              <a:t>rédacteur</a:t>
            </a:r>
            <a:r>
              <a:rPr lang="en-US" kern="1200" dirty="0">
                <a:latin typeface="Abadi" panose="020B0604020104020204" pitchFamily="34" charset="0"/>
                <a:ea typeface="Tahoma" panose="020B0604030504040204" pitchFamily="34" charset="0"/>
                <a:cs typeface="Tahoma" panose="020B0604030504040204" pitchFamily="34" charset="0"/>
              </a:rPr>
              <a:t> </a:t>
            </a:r>
          </a:p>
          <a:p>
            <a:pPr marL="0" indent="0">
              <a:buNone/>
            </a:pPr>
            <a:r>
              <a:rPr lang="en-US" kern="1200" dirty="0">
                <a:latin typeface="Abadi" panose="020B0604020104020204" pitchFamily="34" charset="0"/>
                <a:ea typeface="Tahoma" panose="020B0604030504040204" pitchFamily="34" charset="0"/>
                <a:cs typeface="Tahoma" panose="020B0604030504040204" pitchFamily="34" charset="0"/>
              </a:rPr>
              <a:t>pour le monde</a:t>
            </a:r>
          </a:p>
        </p:txBody>
      </p:sp>
    </p:spTree>
    <p:extLst>
      <p:ext uri="{BB962C8B-B14F-4D97-AF65-F5344CB8AC3E}">
        <p14:creationId xmlns:p14="http://schemas.microsoft.com/office/powerpoint/2010/main" val="1555792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Espace réservé du contenu 4" descr="Une image contenant personne, posant, groupe, terrain&#10;&#10;Description générée avec un niveau de confiance très élevé">
            <a:extLst>
              <a:ext uri="{FF2B5EF4-FFF2-40B4-BE49-F238E27FC236}">
                <a16:creationId xmlns:a16="http://schemas.microsoft.com/office/drawing/2014/main" id="{B6C7E4DE-982E-4269-B4A4-6038E69AD2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9085" y="254977"/>
            <a:ext cx="5506915" cy="1313169"/>
          </a:xfrm>
          <a:prstGeom prst="rect">
            <a:avLst/>
          </a:prstGeom>
        </p:spPr>
      </p:pic>
      <p:cxnSp>
        <p:nvCxnSpPr>
          <p:cNvPr id="15" name="Straight Connector 14">
            <a:extLst>
              <a:ext uri="{FF2B5EF4-FFF2-40B4-BE49-F238E27FC236}">
                <a16:creationId xmlns:a16="http://schemas.microsoft.com/office/drawing/2014/main" id="{E126E481-B945-4179-BD79-05E96E9B29E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9305033" y="193431"/>
            <a:ext cx="2399652" cy="4440115"/>
          </a:xfrm>
        </p:spPr>
        <p:txBody>
          <a:bodyPr vert="horz" lIns="91440" tIns="45720" rIns="91440" bIns="45720" rtlCol="0" anchor="ctr">
            <a:normAutofit/>
          </a:bodyPr>
          <a:lstStyle/>
          <a:p>
            <a:pPr marL="0" indent="0" algn="ctr">
              <a:buNone/>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Jeudis</a:t>
            </a:r>
            <a:r>
              <a:rPr lang="en-US" sz="3600" dirty="0">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3600" dirty="0">
                <a:latin typeface="Tahoma" panose="020B0604030504040204" pitchFamily="34" charset="0"/>
                <a:ea typeface="Tahoma" panose="020B0604030504040204" pitchFamily="34" charset="0"/>
                <a:cs typeface="Tahoma" panose="020B0604030504040204" pitchFamily="34" charset="0"/>
              </a:rPr>
              <a:t>en noir” </a:t>
            </a:r>
          </a:p>
          <a:p>
            <a:pPr marL="0" indent="0" algn="ctr">
              <a:buNone/>
            </a:pPr>
            <a:r>
              <a:rPr lang="en-US" sz="3600" dirty="0">
                <a:latin typeface="Tahoma" panose="020B0604030504040204" pitchFamily="34" charset="0"/>
                <a:ea typeface="Tahoma" panose="020B0604030504040204" pitchFamily="34" charset="0"/>
                <a:cs typeface="Tahoma" panose="020B0604030504040204" pitchFamily="34" charset="0"/>
              </a:rPr>
              <a:t>pour dire </a:t>
            </a:r>
            <a:r>
              <a:rPr lang="en-US" sz="4000" dirty="0">
                <a:latin typeface="Tahoma" panose="020B0604030504040204" pitchFamily="34" charset="0"/>
                <a:ea typeface="Tahoma" panose="020B0604030504040204" pitchFamily="34" charset="0"/>
                <a:cs typeface="Tahoma" panose="020B0604030504040204" pitchFamily="34" charset="0"/>
              </a:rPr>
              <a:t>NON</a:t>
            </a:r>
            <a:r>
              <a:rPr lang="en-US" sz="3600" dirty="0">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3600" dirty="0">
                <a:latin typeface="Tahoma" panose="020B0604030504040204" pitchFamily="34" charset="0"/>
                <a:ea typeface="Tahoma" panose="020B0604030504040204" pitchFamily="34" charset="0"/>
                <a:cs typeface="Tahoma" panose="020B0604030504040204" pitchFamily="34" charset="0"/>
              </a:rPr>
              <a:t>à la violence </a:t>
            </a:r>
          </a:p>
          <a:p>
            <a:pPr marL="0" indent="0" algn="ctr">
              <a:buNone/>
            </a:pPr>
            <a:r>
              <a:rPr lang="en-US" sz="3600" dirty="0">
                <a:latin typeface="Tahoma" panose="020B0604030504040204" pitchFamily="34" charset="0"/>
                <a:ea typeface="Tahoma" panose="020B0604030504040204" pitchFamily="34" charset="0"/>
                <a:cs typeface="Tahoma" panose="020B0604030504040204" pitchFamily="34" charset="0"/>
              </a:rPr>
              <a:t>et au viol</a:t>
            </a:r>
          </a:p>
        </p:txBody>
      </p:sp>
      <p:pic>
        <p:nvPicPr>
          <p:cNvPr id="6" name="Image 5" descr="Une image contenant intérieur, plafond, mur, personne&#10;&#10;Description générée avec un niveau de confiance très élevé">
            <a:extLst>
              <a:ext uri="{FF2B5EF4-FFF2-40B4-BE49-F238E27FC236}">
                <a16:creationId xmlns:a16="http://schemas.microsoft.com/office/drawing/2014/main" id="{1C04EC47-704A-460A-B169-3C4857A435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86343" y="1760009"/>
            <a:ext cx="6191341" cy="1999371"/>
          </a:xfrm>
          <a:prstGeom prst="rect">
            <a:avLst/>
          </a:prstGeom>
        </p:spPr>
      </p:pic>
      <p:pic>
        <p:nvPicPr>
          <p:cNvPr id="9" name="Image 8" descr="Une image contenant personne, posant, groupe, mur&#10;&#10;Description générée avec un niveau de confiance très élevé">
            <a:extLst>
              <a:ext uri="{FF2B5EF4-FFF2-40B4-BE49-F238E27FC236}">
                <a16:creationId xmlns:a16="http://schemas.microsoft.com/office/drawing/2014/main" id="{E63609AA-CF20-4EBD-A8F6-9DE1F7DE91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136" y="3987272"/>
            <a:ext cx="6324582" cy="2248301"/>
          </a:xfrm>
          <a:prstGeom prst="rect">
            <a:avLst/>
          </a:prstGeom>
        </p:spPr>
      </p:pic>
      <p:sp>
        <p:nvSpPr>
          <p:cNvPr id="11" name="ZoneTexte 10">
            <a:extLst>
              <a:ext uri="{FF2B5EF4-FFF2-40B4-BE49-F238E27FC236}">
                <a16:creationId xmlns:a16="http://schemas.microsoft.com/office/drawing/2014/main" id="{004C061C-87E2-4310-8F90-E1A877EDC187}"/>
              </a:ext>
            </a:extLst>
          </p:cNvPr>
          <p:cNvSpPr txBox="1"/>
          <p:nvPr/>
        </p:nvSpPr>
        <p:spPr>
          <a:xfrm>
            <a:off x="6096000" y="1235314"/>
            <a:ext cx="1257300"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Brésil</a:t>
            </a:r>
          </a:p>
        </p:txBody>
      </p:sp>
      <p:sp>
        <p:nvSpPr>
          <p:cNvPr id="12" name="ZoneTexte 11">
            <a:extLst>
              <a:ext uri="{FF2B5EF4-FFF2-40B4-BE49-F238E27FC236}">
                <a16:creationId xmlns:a16="http://schemas.microsoft.com/office/drawing/2014/main" id="{93060274-763A-4F00-B83F-95CA0CCEBCF8}"/>
              </a:ext>
            </a:extLst>
          </p:cNvPr>
          <p:cNvSpPr txBox="1"/>
          <p:nvPr/>
        </p:nvSpPr>
        <p:spPr>
          <a:xfrm>
            <a:off x="7014814" y="3802606"/>
            <a:ext cx="1198667"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Thaïlande </a:t>
            </a:r>
          </a:p>
        </p:txBody>
      </p:sp>
      <p:sp>
        <p:nvSpPr>
          <p:cNvPr id="13" name="ZoneTexte 12">
            <a:extLst>
              <a:ext uri="{FF2B5EF4-FFF2-40B4-BE49-F238E27FC236}">
                <a16:creationId xmlns:a16="http://schemas.microsoft.com/office/drawing/2014/main" id="{28B73B4C-E99C-4715-B586-703ADEF7A338}"/>
              </a:ext>
            </a:extLst>
          </p:cNvPr>
          <p:cNvSpPr txBox="1"/>
          <p:nvPr/>
        </p:nvSpPr>
        <p:spPr>
          <a:xfrm>
            <a:off x="5660512" y="6235573"/>
            <a:ext cx="1279256"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Vanuatu</a:t>
            </a:r>
          </a:p>
        </p:txBody>
      </p:sp>
      <p:pic>
        <p:nvPicPr>
          <p:cNvPr id="16" name="Image 15" descr="Une image contenant bâtiment, personne, extérieur, debout&#10;&#10;Description générée avec un niveau de confiance très élevé">
            <a:extLst>
              <a:ext uri="{FF2B5EF4-FFF2-40B4-BE49-F238E27FC236}">
                <a16:creationId xmlns:a16="http://schemas.microsoft.com/office/drawing/2014/main" id="{DC9B1836-535D-4330-944C-163076840F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67825" y="4442346"/>
            <a:ext cx="2074986" cy="1790741"/>
          </a:xfrm>
          <a:prstGeom prst="rect">
            <a:avLst/>
          </a:prstGeom>
        </p:spPr>
      </p:pic>
      <p:sp>
        <p:nvSpPr>
          <p:cNvPr id="17" name="ZoneTexte 16">
            <a:extLst>
              <a:ext uri="{FF2B5EF4-FFF2-40B4-BE49-F238E27FC236}">
                <a16:creationId xmlns:a16="http://schemas.microsoft.com/office/drawing/2014/main" id="{8970366E-2DF4-4CDD-A779-2DFF65EEED0D}"/>
              </a:ext>
            </a:extLst>
          </p:cNvPr>
          <p:cNvSpPr txBox="1"/>
          <p:nvPr/>
        </p:nvSpPr>
        <p:spPr>
          <a:xfrm>
            <a:off x="8119200" y="6178506"/>
            <a:ext cx="1600200"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New York</a:t>
            </a:r>
          </a:p>
        </p:txBody>
      </p:sp>
      <p:pic>
        <p:nvPicPr>
          <p:cNvPr id="19" name="Image 18">
            <a:extLst>
              <a:ext uri="{FF2B5EF4-FFF2-40B4-BE49-F238E27FC236}">
                <a16:creationId xmlns:a16="http://schemas.microsoft.com/office/drawing/2014/main" id="{9D42D12D-2B5B-497E-AE30-4461A1DE2C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91980" y="4747846"/>
            <a:ext cx="1625758" cy="1487727"/>
          </a:xfrm>
          <a:prstGeom prst="rect">
            <a:avLst/>
          </a:prstGeom>
        </p:spPr>
      </p:pic>
    </p:spTree>
    <p:extLst>
      <p:ext uri="{BB962C8B-B14F-4D97-AF65-F5344CB8AC3E}">
        <p14:creationId xmlns:p14="http://schemas.microsoft.com/office/powerpoint/2010/main" val="3440452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European Conference">
            <a:extLst>
              <a:ext uri="{FF2B5EF4-FFF2-40B4-BE49-F238E27FC236}">
                <a16:creationId xmlns:a16="http://schemas.microsoft.com/office/drawing/2014/main" id="{5732F77F-68E0-3317-D7E4-C5102FB8A0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9091" r="28181" b="-1"/>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re 1">
            <a:extLst>
              <a:ext uri="{FF2B5EF4-FFF2-40B4-BE49-F238E27FC236}">
                <a16:creationId xmlns:a16="http://schemas.microsoft.com/office/drawing/2014/main" id="{81D74D71-7D3B-7C2F-FD38-2D66FC2FE99E}"/>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a:t>Entre deux rencontres mondiales, </a:t>
            </a:r>
            <a:br>
              <a:rPr lang="en-US" b="1"/>
            </a:br>
            <a:r>
              <a:rPr lang="en-US" b="1"/>
              <a:t>une rencontre européenne</a:t>
            </a:r>
            <a:endParaRPr lang="en-US"/>
          </a:p>
        </p:txBody>
      </p:sp>
      <p:sp>
        <p:nvSpPr>
          <p:cNvPr id="5" name="ZoneTexte 4">
            <a:extLst>
              <a:ext uri="{FF2B5EF4-FFF2-40B4-BE49-F238E27FC236}">
                <a16:creationId xmlns:a16="http://schemas.microsoft.com/office/drawing/2014/main" id="{B28506AB-7E00-C5EE-AF88-F3FD1D0BF4DA}"/>
              </a:ext>
            </a:extLst>
          </p:cNvPr>
          <p:cNvSpPr txBox="1"/>
          <p:nvPr/>
        </p:nvSpPr>
        <p:spPr>
          <a:xfrm>
            <a:off x="477980" y="4872922"/>
            <a:ext cx="4023359" cy="1208141"/>
          </a:xfrm>
          <a:prstGeom prst="rect">
            <a:avLst/>
          </a:prstGeom>
        </p:spPr>
        <p:txBody>
          <a:bodyPr vert="horz" lIns="91440" tIns="45720" rIns="91440" bIns="45720" rtlCol="0">
            <a:normAutofit/>
          </a:bodyPr>
          <a:lstStyle/>
          <a:p>
            <a:pPr>
              <a:lnSpc>
                <a:spcPct val="90000"/>
              </a:lnSpc>
              <a:spcBef>
                <a:spcPts val="1000"/>
              </a:spcBef>
            </a:pPr>
            <a:r>
              <a:rPr lang="en-US" sz="3200" dirty="0">
                <a:solidFill>
                  <a:srgbClr val="FF0000"/>
                </a:solidFill>
                <a:latin typeface="Abadi" panose="020B0604020104020204" pitchFamily="34" charset="0"/>
              </a:rPr>
              <a:t>11-16 </a:t>
            </a:r>
            <a:r>
              <a:rPr lang="en-US" sz="3200" dirty="0" err="1">
                <a:solidFill>
                  <a:srgbClr val="FF0000"/>
                </a:solidFill>
                <a:latin typeface="Abadi" panose="020B0604020104020204" pitchFamily="34" charset="0"/>
              </a:rPr>
              <a:t>juin</a:t>
            </a:r>
            <a:r>
              <a:rPr lang="en-US" sz="3200" dirty="0">
                <a:solidFill>
                  <a:srgbClr val="FF0000"/>
                </a:solidFill>
                <a:latin typeface="Abadi" panose="020B0604020104020204" pitchFamily="34" charset="0"/>
              </a:rPr>
              <a:t> 2025</a:t>
            </a:r>
          </a:p>
          <a:p>
            <a:pPr>
              <a:lnSpc>
                <a:spcPct val="90000"/>
              </a:lnSpc>
              <a:spcBef>
                <a:spcPts val="1000"/>
              </a:spcBef>
            </a:pPr>
            <a:r>
              <a:rPr lang="en-US" sz="3200" dirty="0">
                <a:solidFill>
                  <a:srgbClr val="FF0000"/>
                </a:solidFill>
                <a:latin typeface="Abadi" panose="020B0604020104020204" pitchFamily="34" charset="0"/>
              </a:rPr>
              <a:t>Edinburgh</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309342"/>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tasse, café, intérieur, objet&#10;&#10;Description générée avec un niveau de confiance très élevé">
            <a:extLst>
              <a:ext uri="{FF2B5EF4-FFF2-40B4-BE49-F238E27FC236}">
                <a16:creationId xmlns:a16="http://schemas.microsoft.com/office/drawing/2014/main" id="{EF553484-2D9A-476F-979B-D94E5724536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re 1">
            <a:extLst>
              <a:ext uri="{FF2B5EF4-FFF2-40B4-BE49-F238E27FC236}">
                <a16:creationId xmlns:a16="http://schemas.microsoft.com/office/drawing/2014/main" id="{190968C4-760B-4F17-BEA3-B4C82DB0F17E}"/>
              </a:ext>
            </a:extLst>
          </p:cNvPr>
          <p:cNvSpPr>
            <a:spLocks noGrp="1"/>
          </p:cNvSpPr>
          <p:nvPr>
            <p:ph type="title"/>
          </p:nvPr>
        </p:nvSpPr>
        <p:spPr>
          <a:xfrm>
            <a:off x="640080" y="321276"/>
            <a:ext cx="3375866" cy="3028079"/>
          </a:xfrm>
          <a:prstGeom prst="ellipse">
            <a:avLst/>
          </a:prstGeom>
          <a:solidFill>
            <a:schemeClr val="bg1"/>
          </a:solidFill>
          <a:ln w="174625" cmpd="thinThick">
            <a:solidFill>
              <a:schemeClr val="bg1"/>
            </a:solidFill>
          </a:ln>
        </p:spPr>
        <p:txBody>
          <a:bodyPr vert="horz" lIns="91440" tIns="45720" rIns="91440" bIns="45720" rtlCol="0" anchor="ctr">
            <a:normAutofit fontScale="90000"/>
          </a:bodyPr>
          <a:lstStyle/>
          <a:p>
            <a:pPr algn="ctr"/>
            <a:r>
              <a:rPr lang="en-US" sz="27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Engagement à  PRIER pour la </a:t>
            </a:r>
            <a:r>
              <a:rPr lang="en-US" sz="2700" b="1"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paix</a:t>
            </a:r>
            <a:r>
              <a:rPr lang="en-US" sz="27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700" b="1"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chaque</a:t>
            </a:r>
            <a:r>
              <a:rPr lang="en-US" sz="27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700" b="1"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lundi</a:t>
            </a:r>
            <a:br>
              <a:rPr lang="en-US" sz="2600" dirty="0">
                <a:solidFill>
                  <a:schemeClr val="tx1">
                    <a:lumMod val="85000"/>
                    <a:lumOff val="15000"/>
                  </a:schemeClr>
                </a:solidFill>
              </a:rPr>
            </a:br>
            <a:r>
              <a:rPr lang="en-US" sz="2600" dirty="0">
                <a:solidFill>
                  <a:schemeClr val="tx1">
                    <a:lumMod val="85000"/>
                    <a:lumOff val="15000"/>
                  </a:schemeClr>
                </a:solidFill>
              </a:rPr>
              <a:t>21h00 en Europe</a:t>
            </a:r>
          </a:p>
        </p:txBody>
      </p:sp>
    </p:spTree>
    <p:extLst>
      <p:ext uri="{BB962C8B-B14F-4D97-AF65-F5344CB8AC3E}">
        <p14:creationId xmlns:p14="http://schemas.microsoft.com/office/powerpoint/2010/main" val="1963006052"/>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table, habits&#10;&#10;Description générée avec un niveau de confiance élevé">
            <a:extLst>
              <a:ext uri="{FF2B5EF4-FFF2-40B4-BE49-F238E27FC236}">
                <a16:creationId xmlns:a16="http://schemas.microsoft.com/office/drawing/2014/main" id="{1FE55868-1B9A-43DC-8724-83A494F709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5400000">
            <a:off x="4428744" y="-905256"/>
            <a:ext cx="6858000" cy="8668512"/>
          </a:xfrm>
          <a:prstGeom prst="rect">
            <a:avLst/>
          </a:prstGeom>
        </p:spPr>
      </p:pic>
      <p:sp>
        <p:nvSpPr>
          <p:cNvPr id="19" name="Rectangle 1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7073B35-13E8-4ADA-A8B4-6570C83F898C}"/>
              </a:ext>
            </a:extLst>
          </p:cNvPr>
          <p:cNvSpPr>
            <a:spLocks noGrp="1"/>
          </p:cNvSpPr>
          <p:nvPr>
            <p:ph type="title"/>
          </p:nvPr>
        </p:nvSpPr>
        <p:spPr>
          <a:xfrm>
            <a:off x="529400" y="1760157"/>
            <a:ext cx="3438144" cy="1124712"/>
          </a:xfrm>
        </p:spPr>
        <p:txBody>
          <a:bodyPr vert="horz" lIns="91440" tIns="45720" rIns="91440" bIns="45720" rtlCol="0" anchor="b">
            <a:normAutofit fontScale="90000"/>
          </a:bodyPr>
          <a:lstStyle/>
          <a:p>
            <a:pPr>
              <a:spcAft>
                <a:spcPts val="600"/>
              </a:spcAft>
            </a:pPr>
            <a:br>
              <a:rPr lang="fr-FR" sz="4000" b="1" dirty="0">
                <a:latin typeface="Abadi" panose="020B0604020104020204" pitchFamily="34" charset="0"/>
                <a:ea typeface="Tahoma" panose="020B0604030504040204" pitchFamily="34" charset="0"/>
                <a:cs typeface="Tahoma" panose="020B0604030504040204" pitchFamily="34" charset="0"/>
              </a:rPr>
            </a:br>
            <a:br>
              <a:rPr lang="fr-FR" sz="4000" b="1" dirty="0">
                <a:latin typeface="Abadi" panose="020B0604020104020204" pitchFamily="34" charset="0"/>
                <a:ea typeface="Tahoma" panose="020B0604030504040204" pitchFamily="34" charset="0"/>
                <a:cs typeface="Tahoma" panose="020B0604030504040204" pitchFamily="34" charset="0"/>
              </a:rPr>
            </a:br>
            <a:br>
              <a:rPr lang="fr-FR" sz="4000" b="1" dirty="0">
                <a:latin typeface="Abadi" panose="020B0604020104020204" pitchFamily="34" charset="0"/>
                <a:ea typeface="Tahoma" panose="020B0604030504040204" pitchFamily="34" charset="0"/>
                <a:cs typeface="Tahoma" panose="020B0604030504040204" pitchFamily="34" charset="0"/>
              </a:rPr>
            </a:br>
            <a:r>
              <a:rPr lang="fr-FR" sz="4000" b="1" dirty="0">
                <a:solidFill>
                  <a:srgbClr val="FF0000"/>
                </a:solidFill>
                <a:latin typeface="Abadi" panose="020B0604020104020204" pitchFamily="34" charset="0"/>
                <a:ea typeface="Tahoma" panose="020B0604030504040204" pitchFamily="34" charset="0"/>
                <a:cs typeface="Tahoma" panose="020B0604030504040204" pitchFamily="34" charset="0"/>
              </a:rPr>
              <a:t>Prochaines célébrations JMP</a:t>
            </a:r>
            <a:br>
              <a:rPr lang="fr-FR" sz="700" dirty="0">
                <a:latin typeface="Tahoma" panose="020B0604030504040204" pitchFamily="34" charset="0"/>
                <a:ea typeface="Tahoma" panose="020B0604030504040204" pitchFamily="34" charset="0"/>
                <a:cs typeface="Tahoma" panose="020B0604030504040204" pitchFamily="34" charset="0"/>
              </a:rPr>
            </a:br>
            <a:br>
              <a:rPr lang="fr-FR" sz="700" dirty="0">
                <a:latin typeface="Tahoma" panose="020B0604030504040204" pitchFamily="34" charset="0"/>
                <a:ea typeface="Tahoma" panose="020B0604030504040204" pitchFamily="34" charset="0"/>
                <a:cs typeface="Tahoma" panose="020B0604030504040204" pitchFamily="34" charset="0"/>
              </a:rPr>
            </a:br>
            <a:br>
              <a:rPr lang="fr-FR" sz="700" dirty="0">
                <a:latin typeface="Tahoma" panose="020B0604030504040204" pitchFamily="34" charset="0"/>
                <a:ea typeface="Tahoma" panose="020B0604030504040204" pitchFamily="34" charset="0"/>
                <a:cs typeface="Tahoma" panose="020B0604030504040204" pitchFamily="34" charset="0"/>
              </a:rPr>
            </a:br>
            <a:br>
              <a:rPr lang="en-US" sz="700" dirty="0"/>
            </a:br>
            <a:endParaRPr lang="en-US" sz="700" dirty="0"/>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13">
            <a:extLst>
              <a:ext uri="{FF2B5EF4-FFF2-40B4-BE49-F238E27FC236}">
                <a16:creationId xmlns:a16="http://schemas.microsoft.com/office/drawing/2014/main" id="{2A7F5ECE-9805-52E8-25E2-781A996BE1C6}"/>
              </a:ext>
            </a:extLst>
          </p:cNvPr>
          <p:cNvSpPr>
            <a:spLocks noGrp="1"/>
          </p:cNvSpPr>
          <p:nvPr>
            <p:ph idx="1"/>
          </p:nvPr>
        </p:nvSpPr>
        <p:spPr>
          <a:xfrm>
            <a:off x="424814" y="3317113"/>
            <a:ext cx="4644897" cy="3207258"/>
          </a:xfrm>
        </p:spPr>
        <p:txBody>
          <a:bodyPr anchor="t">
            <a:normAutofit/>
          </a:bodyPr>
          <a:lstStyle/>
          <a:p>
            <a:r>
              <a:rPr lang="fr-FR" sz="3600" dirty="0">
                <a:latin typeface="Abadi" panose="020B0604020104020204" pitchFamily="34" charset="0"/>
                <a:ea typeface="Tahoma" panose="020B0604030504040204" pitchFamily="34" charset="0"/>
                <a:cs typeface="Tahoma" panose="020B0604030504040204" pitchFamily="34" charset="0"/>
              </a:rPr>
              <a:t>2026 Nigeria </a:t>
            </a:r>
            <a:endParaRPr lang="fr-FR" sz="800" dirty="0">
              <a:latin typeface="Tahoma" panose="020B0604030504040204" pitchFamily="34" charset="0"/>
              <a:ea typeface="Tahoma" panose="020B0604030504040204" pitchFamily="34" charset="0"/>
              <a:cs typeface="Tahoma" panose="020B0604030504040204" pitchFamily="34" charset="0"/>
            </a:endParaRPr>
          </a:p>
          <a:p>
            <a:endParaRPr lang="fr-FR" sz="800" dirty="0">
              <a:latin typeface="Tahoma" panose="020B0604030504040204" pitchFamily="34" charset="0"/>
              <a:ea typeface="Tahoma" panose="020B0604030504040204" pitchFamily="34" charset="0"/>
              <a:cs typeface="Tahoma" panose="020B0604030504040204" pitchFamily="34" charset="0"/>
            </a:endParaRPr>
          </a:p>
          <a:p>
            <a:r>
              <a:rPr lang="fr-FR" sz="3600" dirty="0">
                <a:latin typeface="Abadi" panose="020B0604020104020204" pitchFamily="34" charset="0"/>
                <a:ea typeface="Tahoma" panose="020B0604030504040204" pitchFamily="34" charset="0"/>
                <a:cs typeface="Tahoma" panose="020B0604030504040204" pitchFamily="34" charset="0"/>
              </a:rPr>
              <a:t>2027 </a:t>
            </a:r>
            <a:br>
              <a:rPr lang="fr-FR" sz="3600" dirty="0">
                <a:latin typeface="Abadi" panose="020B0604020104020204" pitchFamily="34" charset="0"/>
                <a:ea typeface="Tahoma" panose="020B0604030504040204" pitchFamily="34" charset="0"/>
                <a:cs typeface="Tahoma" panose="020B0604030504040204" pitchFamily="34" charset="0"/>
              </a:rPr>
            </a:br>
            <a:r>
              <a:rPr lang="fr-FR" sz="3600" dirty="0">
                <a:latin typeface="Abadi" panose="020B0604020104020204" pitchFamily="34" charset="0"/>
                <a:ea typeface="Tahoma" panose="020B0604030504040204" pitchFamily="34" charset="0"/>
                <a:cs typeface="Tahoma" panose="020B0604030504040204" pitchFamily="34" charset="0"/>
              </a:rPr>
              <a:t>100 ans de la JMP internationale</a:t>
            </a:r>
            <a:endParaRPr lang="en-US" sz="3600" dirty="0">
              <a:latin typeface="Abadi" panose="020B0604020104020204" pitchFamily="34" charset="0"/>
            </a:endParaRPr>
          </a:p>
        </p:txBody>
      </p:sp>
    </p:spTree>
    <p:extLst>
      <p:ext uri="{BB962C8B-B14F-4D97-AF65-F5344CB8AC3E}">
        <p14:creationId xmlns:p14="http://schemas.microsoft.com/office/powerpoint/2010/main" val="1502944174"/>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A7E2704-CFC1-4985-AFDC-89784302F4AE}"/>
              </a:ext>
            </a:extLst>
          </p:cNvPr>
          <p:cNvSpPr>
            <a:spLocks noGrp="1"/>
          </p:cNvSpPr>
          <p:nvPr>
            <p:ph idx="1"/>
          </p:nvPr>
        </p:nvSpPr>
        <p:spPr>
          <a:xfrm>
            <a:off x="1" y="0"/>
            <a:ext cx="12192000" cy="6857999"/>
          </a:xfrm>
          <a:solidFill>
            <a:srgbClr val="002060"/>
          </a:solidFill>
        </p:spPr>
        <p:txBody>
          <a:bodyPr vert="horz" lIns="91440" tIns="45720" rIns="91440" bIns="45720" rtlCol="0" anchor="t">
            <a:normAutofit/>
          </a:bodyPr>
          <a:lstStyle/>
          <a:p>
            <a:pPr marL="0" indent="0" algn="ctr">
              <a:buNone/>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4300" b="1" dirty="0">
                <a:solidFill>
                  <a:schemeClr val="bg1"/>
                </a:solidFill>
                <a:latin typeface="Tahoma" panose="020B0604030504040204" pitchFamily="34" charset="0"/>
                <a:ea typeface="Tahoma" panose="020B0604030504040204" pitchFamily="34" charset="0"/>
                <a:cs typeface="Tahoma" panose="020B0604030504040204" pitchFamily="34" charset="0"/>
              </a:rPr>
              <a:t>Pays rédacteurs pour les années à venir</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35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500" b="1" i="1" dirty="0">
                <a:solidFill>
                  <a:schemeClr val="bg1"/>
                </a:solidFill>
                <a:latin typeface="Tahoma"/>
                <a:ea typeface="Tahoma"/>
                <a:cs typeface="Tahoma"/>
              </a:rPr>
              <a:t>2026</a:t>
            </a:r>
            <a:r>
              <a:rPr lang="en-US" sz="3500" i="1" dirty="0">
                <a:solidFill>
                  <a:schemeClr val="bg1"/>
                </a:solidFill>
                <a:latin typeface="Tahoma"/>
                <a:ea typeface="Tahoma"/>
                <a:cs typeface="Tahoma"/>
              </a:rPr>
              <a:t> </a:t>
            </a:r>
            <a:r>
              <a:rPr lang="en-US" sz="3500" i="1">
                <a:solidFill>
                  <a:schemeClr val="bg1"/>
                </a:solidFill>
                <a:latin typeface="Tahoma"/>
                <a:ea typeface="Tahoma"/>
                <a:cs typeface="Tahoma"/>
              </a:rPr>
              <a:t>Nigéria </a:t>
            </a:r>
          </a:p>
          <a:p>
            <a:pPr marL="0" indent="0" algn="ctr">
              <a:buNone/>
            </a:pPr>
            <a:r>
              <a:rPr lang="en-US" sz="3500" b="1" i="1" dirty="0">
                <a:solidFill>
                  <a:schemeClr val="bg1"/>
                </a:solidFill>
                <a:latin typeface="Tahoma"/>
                <a:ea typeface="Tahoma"/>
                <a:cs typeface="Tahoma"/>
              </a:rPr>
              <a:t>2027 100 </a:t>
            </a:r>
            <a:r>
              <a:rPr lang="en-US" sz="3500" b="1" i="1">
                <a:solidFill>
                  <a:schemeClr val="bg1"/>
                </a:solidFill>
                <a:latin typeface="Tahoma"/>
                <a:ea typeface="Tahoma"/>
                <a:cs typeface="Tahoma"/>
              </a:rPr>
              <a:t>ans </a:t>
            </a:r>
            <a:endParaRPr lang="en-US" sz="3500" i="1">
              <a:solidFill>
                <a:schemeClr val="bg1"/>
              </a:solidFill>
              <a:latin typeface="Tahoma"/>
              <a:ea typeface="Tahoma"/>
              <a:cs typeface="Tahoma"/>
            </a:endParaRPr>
          </a:p>
          <a:p>
            <a:pPr marL="0" indent="0" algn="ctr">
              <a:buNone/>
            </a:pPr>
            <a:r>
              <a:rPr lang="en-US" sz="3500" b="1" i="1" dirty="0">
                <a:solidFill>
                  <a:schemeClr val="bg1"/>
                </a:solidFill>
                <a:latin typeface="Tahoma" panose="020B0604030504040204" pitchFamily="34" charset="0"/>
                <a:ea typeface="Tahoma" panose="020B0604030504040204" pitchFamily="34" charset="0"/>
                <a:cs typeface="Tahoma" panose="020B0604030504040204" pitchFamily="34" charset="0"/>
              </a:rPr>
              <a:t>2028 </a:t>
            </a:r>
            <a:r>
              <a:rPr lang="en-US" sz="3500" i="1">
                <a:solidFill>
                  <a:schemeClr val="bg1"/>
                </a:solidFill>
                <a:latin typeface="Tahoma" panose="020B0604030504040204" pitchFamily="34" charset="0"/>
                <a:ea typeface="Tahoma" panose="020B0604030504040204" pitchFamily="34" charset="0"/>
                <a:cs typeface="Tahoma" panose="020B0604030504040204" pitchFamily="34" charset="0"/>
              </a:rPr>
              <a:t>Costa Rica</a:t>
            </a:r>
          </a:p>
          <a:p>
            <a:pPr marL="0" indent="0" algn="ctr">
              <a:buNone/>
            </a:pPr>
            <a:r>
              <a:rPr lang="en-US" sz="3500" b="1" i="1" dirty="0">
                <a:solidFill>
                  <a:schemeClr val="bg1"/>
                </a:solidFill>
                <a:latin typeface="Tahoma"/>
                <a:ea typeface="Tahoma"/>
                <a:cs typeface="Tahoma"/>
              </a:rPr>
              <a:t>2029</a:t>
            </a:r>
            <a:r>
              <a:rPr lang="en-US" sz="3500" i="1">
                <a:solidFill>
                  <a:schemeClr val="bg1"/>
                </a:solidFill>
                <a:latin typeface="Tahoma"/>
                <a:ea typeface="Tahoma"/>
                <a:cs typeface="Tahoma"/>
              </a:rPr>
              <a:t> Italie</a:t>
            </a:r>
          </a:p>
          <a:p>
            <a:pPr algn="ctr">
              <a:buNone/>
            </a:pPr>
            <a:r>
              <a:rPr lang="en-US" sz="3500" b="1" i="1" dirty="0">
                <a:solidFill>
                  <a:schemeClr val="bg1"/>
                </a:solidFill>
                <a:latin typeface="Tahoma"/>
                <a:ea typeface="Tahoma"/>
                <a:cs typeface="Tahoma"/>
              </a:rPr>
              <a:t>2030</a:t>
            </a:r>
            <a:r>
              <a:rPr lang="en-US" sz="3500" i="1">
                <a:solidFill>
                  <a:schemeClr val="bg1"/>
                </a:solidFill>
                <a:latin typeface="Tahoma"/>
                <a:ea typeface="Tahoma"/>
                <a:cs typeface="Tahoma"/>
              </a:rPr>
              <a:t> Népal</a:t>
            </a:r>
            <a:endParaRPr lang="fr-FR" sz="3500" dirty="0">
              <a:solidFill>
                <a:schemeClr val="bg1"/>
              </a:solidFill>
              <a:latin typeface="Tahoma"/>
              <a:ea typeface="Tahoma"/>
              <a:cs typeface="Tahoma"/>
            </a:endParaRPr>
          </a:p>
          <a:p>
            <a:pPr algn="ctr">
              <a:buNone/>
            </a:pPr>
            <a:r>
              <a:rPr lang="en-US" sz="3500" b="1" i="1">
                <a:solidFill>
                  <a:schemeClr val="bg1"/>
                </a:solidFill>
                <a:latin typeface="Tahoma"/>
                <a:ea typeface="Tahoma"/>
                <a:cs typeface="Tahoma"/>
              </a:rPr>
              <a:t>2031</a:t>
            </a:r>
            <a:r>
              <a:rPr lang="en-US" sz="3500" i="1">
                <a:solidFill>
                  <a:schemeClr val="bg1"/>
                </a:solidFill>
                <a:latin typeface="Tahoma"/>
                <a:ea typeface="Tahoma"/>
                <a:cs typeface="Tahoma"/>
              </a:rPr>
              <a:t> </a:t>
            </a:r>
            <a:r>
              <a:rPr lang="en-US" sz="3500" i="1" err="1">
                <a:solidFill>
                  <a:schemeClr val="bg1"/>
                </a:solidFill>
                <a:latin typeface="Tahoma"/>
                <a:ea typeface="Tahoma"/>
                <a:cs typeface="Tahoma"/>
              </a:rPr>
              <a:t>Jamaïque</a:t>
            </a:r>
            <a:endParaRPr lang="fr-FR" sz="3500" err="1">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fr-FR" sz="35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fr-FR"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9513782"/>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5862" y="2756119"/>
            <a:ext cx="4815840" cy="3320668"/>
          </a:xfrm>
        </p:spPr>
        <p:txBody>
          <a:bodyPr>
            <a:normAutofit/>
          </a:bodyPr>
          <a:lstStyle/>
          <a:p>
            <a:pPr marL="0" indent="0">
              <a:buNone/>
            </a:pPr>
            <a:endParaRPr lang="fr-FR" sz="1700" dirty="0"/>
          </a:p>
          <a:p>
            <a:pPr marL="0" indent="0">
              <a:buNone/>
            </a:pPr>
            <a:endParaRPr lang="fr-FR" sz="1700" dirty="0"/>
          </a:p>
          <a:p>
            <a:pPr marL="0" indent="0">
              <a:buNone/>
            </a:pPr>
            <a:endParaRPr lang="fr-FR" sz="1700" dirty="0"/>
          </a:p>
          <a:p>
            <a:r>
              <a:rPr lang="fr-FR" sz="2200" b="1" dirty="0">
                <a:latin typeface="Abadi" panose="020B0604020104020204" pitchFamily="34" charset="0"/>
              </a:rPr>
              <a:t>Site France  </a:t>
            </a:r>
            <a:r>
              <a:rPr lang="fr-FR" sz="2200" b="1" dirty="0">
                <a:latin typeface="Abadi" panose="020B0604020104020204" pitchFamily="34" charset="0"/>
                <a:hlinkClick r:id="rId2"/>
              </a:rPr>
              <a:t>https://journeemondialedepriere.fr</a:t>
            </a:r>
            <a:endParaRPr lang="fr-FR" sz="2200" b="1" dirty="0">
              <a:latin typeface="Abadi" panose="020B0604020104020204" pitchFamily="34" charset="0"/>
            </a:endParaRPr>
          </a:p>
          <a:p>
            <a:pPr marL="0" indent="0">
              <a:buNone/>
            </a:pPr>
            <a:endParaRPr lang="fr-FR" sz="2200" b="1" dirty="0">
              <a:latin typeface="Abadi" panose="020B0604020104020204" pitchFamily="34" charset="0"/>
            </a:endParaRPr>
          </a:p>
          <a:p>
            <a:r>
              <a:rPr lang="fr-FR" sz="2200" b="1" dirty="0">
                <a:latin typeface="Abadi" panose="020B0604020104020204" pitchFamily="34" charset="0"/>
              </a:rPr>
              <a:t>Site international </a:t>
            </a:r>
            <a:r>
              <a:rPr lang="fr-FR" sz="2200" b="1" dirty="0">
                <a:latin typeface="Abadi" panose="020B0604020104020204" pitchFamily="34" charset="0"/>
                <a:hlinkClick r:id="rId3"/>
              </a:rPr>
              <a:t>https://worlddayofprayer.net</a:t>
            </a:r>
            <a:endParaRPr lang="fr-FR" sz="2200" b="1" dirty="0">
              <a:latin typeface="Abadi" panose="020B0604020104020204" pitchFamily="34" charset="0"/>
            </a:endParaRPr>
          </a:p>
          <a:p>
            <a:pPr marL="0" indent="0">
              <a:buNone/>
            </a:pPr>
            <a:endParaRPr lang="fr-FR" sz="1700" dirty="0"/>
          </a:p>
        </p:txBody>
      </p:sp>
      <p:pic>
        <p:nvPicPr>
          <p:cNvPr id="5" name="Picture 4" descr="Montagnes près de l’océan">
            <a:extLst>
              <a:ext uri="{FF2B5EF4-FFF2-40B4-BE49-F238E27FC236}">
                <a16:creationId xmlns:a16="http://schemas.microsoft.com/office/drawing/2014/main" id="{1576CE23-A84D-9D30-EA18-C0DD2C43CEC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ZoneTexte 3">
            <a:extLst>
              <a:ext uri="{FF2B5EF4-FFF2-40B4-BE49-F238E27FC236}">
                <a16:creationId xmlns:a16="http://schemas.microsoft.com/office/drawing/2014/main" id="{67DCC89F-DA8C-7B8A-BF32-5D2E16E2E0EC}"/>
              </a:ext>
            </a:extLst>
          </p:cNvPr>
          <p:cNvSpPr txBox="1"/>
          <p:nvPr/>
        </p:nvSpPr>
        <p:spPr>
          <a:xfrm>
            <a:off x="495862" y="781213"/>
            <a:ext cx="4408487" cy="1446550"/>
          </a:xfrm>
          <a:prstGeom prst="rect">
            <a:avLst/>
          </a:prstGeom>
          <a:noFill/>
        </p:spPr>
        <p:txBody>
          <a:bodyPr wrap="square">
            <a:spAutoFit/>
          </a:bodyPr>
          <a:lstStyle/>
          <a:p>
            <a:r>
              <a:rPr lang="fr-FR" sz="4400" dirty="0">
                <a:solidFill>
                  <a:srgbClr val="FF0000"/>
                </a:solidFill>
                <a:latin typeface="Abadi" panose="020B0604020104020204" pitchFamily="34" charset="0"/>
              </a:rPr>
              <a:t>Pour plus d’informations</a:t>
            </a:r>
          </a:p>
        </p:txBody>
      </p:sp>
    </p:spTree>
    <p:extLst>
      <p:ext uri="{BB962C8B-B14F-4D97-AF65-F5344CB8AC3E}">
        <p14:creationId xmlns:p14="http://schemas.microsoft.com/office/powerpoint/2010/main" val="280377354"/>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Image 4" descr="Une image contenant personne, intérieur&#10;&#10;Description générée avec un niveau de confiance très élevé">
            <a:extLst>
              <a:ext uri="{FF2B5EF4-FFF2-40B4-BE49-F238E27FC236}">
                <a16:creationId xmlns:a16="http://schemas.microsoft.com/office/drawing/2014/main" id="{4E803753-6DBB-4B4D-830D-E4C0FFDC57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re 1">
            <a:extLst>
              <a:ext uri="{FF2B5EF4-FFF2-40B4-BE49-F238E27FC236}">
                <a16:creationId xmlns:a16="http://schemas.microsoft.com/office/drawing/2014/main" id="{F94DE6BB-18FF-4334-A1B2-FB641AD4663D}"/>
              </a:ext>
            </a:extLst>
          </p:cNvPr>
          <p:cNvSpPr>
            <a:spLocks noGrp="1"/>
          </p:cNvSpPr>
          <p:nvPr>
            <p:ph type="title"/>
          </p:nvPr>
        </p:nvSpPr>
        <p:spPr>
          <a:xfrm>
            <a:off x="655320" y="365125"/>
            <a:ext cx="5120114" cy="1692794"/>
          </a:xfrm>
        </p:spPr>
        <p:txBody>
          <a:bodyPr>
            <a:normAutofit/>
          </a:bodyPr>
          <a:lstStyle/>
          <a:p>
            <a:r>
              <a:rPr lang="fr-FR" sz="8000" b="1" dirty="0">
                <a:solidFill>
                  <a:srgbClr val="FF0000"/>
                </a:solidFill>
                <a:latin typeface="Abadi" panose="020B0604020104020204" pitchFamily="34" charset="0"/>
                <a:ea typeface="Tahoma" panose="020B0604030504040204" pitchFamily="34" charset="0"/>
                <a:cs typeface="Tahoma" panose="020B0604030504040204" pitchFamily="34" charset="0"/>
              </a:rPr>
              <a:t>P</a:t>
            </a:r>
            <a:r>
              <a:rPr lang="fr-FR" b="1" dirty="0">
                <a:latin typeface="Abadi" panose="020B0604020104020204" pitchFamily="34" charset="0"/>
                <a:ea typeface="Tahoma" panose="020B0604030504040204" pitchFamily="34" charset="0"/>
                <a:cs typeface="Tahoma" panose="020B0604030504040204" pitchFamily="34" charset="0"/>
              </a:rPr>
              <a:t> </a:t>
            </a:r>
            <a:r>
              <a:rPr lang="fr-FR" sz="6000" b="1" dirty="0">
                <a:latin typeface="Abadi" panose="020B0604020104020204" pitchFamily="34" charset="0"/>
                <a:ea typeface="Tahoma" panose="020B0604030504040204" pitchFamily="34" charset="0"/>
                <a:cs typeface="Tahoma" panose="020B0604030504040204" pitchFamily="34" charset="0"/>
              </a:rPr>
              <a:t>pour Prière</a:t>
            </a:r>
          </a:p>
        </p:txBody>
      </p:sp>
      <p:sp>
        <p:nvSpPr>
          <p:cNvPr id="3" name="Espace réservé du contenu 2">
            <a:extLst>
              <a:ext uri="{FF2B5EF4-FFF2-40B4-BE49-F238E27FC236}">
                <a16:creationId xmlns:a16="http://schemas.microsoft.com/office/drawing/2014/main" id="{D6D32BF4-1FE7-412A-BCF9-0FC47C05175E}"/>
              </a:ext>
            </a:extLst>
          </p:cNvPr>
          <p:cNvSpPr>
            <a:spLocks noGrp="1"/>
          </p:cNvSpPr>
          <p:nvPr>
            <p:ph idx="1"/>
          </p:nvPr>
        </p:nvSpPr>
        <p:spPr>
          <a:xfrm>
            <a:off x="655321" y="2575034"/>
            <a:ext cx="5120113" cy="3462228"/>
          </a:xfrm>
        </p:spPr>
        <p:txBody>
          <a:bodyPr>
            <a:normAutofit/>
          </a:bodyPr>
          <a:lstStyle/>
          <a:p>
            <a:pPr marL="0" indent="0">
              <a:buNone/>
            </a:pPr>
            <a:r>
              <a:rPr lang="fr-FR" sz="3200" dirty="0">
                <a:latin typeface="Tahoma" panose="020B0604030504040204" pitchFamily="34" charset="0"/>
                <a:ea typeface="Tahoma" panose="020B0604030504040204" pitchFamily="34" charset="0"/>
                <a:cs typeface="Tahoma" panose="020B0604030504040204" pitchFamily="34" charset="0"/>
              </a:rPr>
              <a:t>Du lever du soleil, jusqu’à son coucher… </a:t>
            </a:r>
          </a:p>
          <a:p>
            <a:pPr marL="0" indent="0">
              <a:buNone/>
            </a:pPr>
            <a:r>
              <a:rPr lang="fr-FR" sz="3200" dirty="0">
                <a:latin typeface="Tahoma" panose="020B0604030504040204" pitchFamily="34" charset="0"/>
                <a:ea typeface="Tahoma" panose="020B0604030504040204" pitchFamily="34" charset="0"/>
                <a:cs typeface="Tahoma" panose="020B0604030504040204" pitchFamily="34" charset="0"/>
              </a:rPr>
              <a:t>Pendant </a:t>
            </a:r>
            <a:r>
              <a:rPr lang="fr-FR" sz="3200" b="1" dirty="0">
                <a:solidFill>
                  <a:srgbClr val="FF0000"/>
                </a:solidFill>
                <a:latin typeface="Tahoma" panose="020B0604030504040204" pitchFamily="34" charset="0"/>
                <a:ea typeface="Tahoma" panose="020B0604030504040204" pitchFamily="34" charset="0"/>
                <a:cs typeface="Tahoma" panose="020B0604030504040204" pitchFamily="34" charset="0"/>
              </a:rPr>
              <a:t>24 heures</a:t>
            </a:r>
            <a:r>
              <a:rPr lang="fr-FR" sz="3200" dirty="0">
                <a:latin typeface="Tahoma" panose="020B0604030504040204" pitchFamily="34" charset="0"/>
                <a:ea typeface="Tahoma" panose="020B0604030504040204" pitchFamily="34" charset="0"/>
                <a:cs typeface="Tahoma" panose="020B0604030504040204" pitchFamily="34" charset="0"/>
              </a:rPr>
              <a:t>, la même prière est vécue dans le monde, chacun dans son fuseau horaire  </a:t>
            </a:r>
          </a:p>
        </p:txBody>
      </p:sp>
    </p:spTree>
    <p:extLst>
      <p:ext uri="{BB962C8B-B14F-4D97-AF65-F5344CB8AC3E}">
        <p14:creationId xmlns:p14="http://schemas.microsoft.com/office/powerpoint/2010/main" val="2912487842"/>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re 1">
            <a:extLst>
              <a:ext uri="{FF2B5EF4-FFF2-40B4-BE49-F238E27FC236}">
                <a16:creationId xmlns:a16="http://schemas.microsoft.com/office/drawing/2014/main" id="{BFF2F628-FC6E-4DD4-86A3-3051ABD5CCC3}"/>
              </a:ext>
            </a:extLst>
          </p:cNvPr>
          <p:cNvSpPr>
            <a:spLocks noGrp="1"/>
          </p:cNvSpPr>
          <p:nvPr>
            <p:ph type="title"/>
          </p:nvPr>
        </p:nvSpPr>
        <p:spPr>
          <a:xfrm>
            <a:off x="441960" y="603135"/>
            <a:ext cx="3368040" cy="5571066"/>
          </a:xfrm>
        </p:spPr>
        <p:txBody>
          <a:bodyPr vert="horz" lIns="91440" tIns="45720" rIns="91440" bIns="45720" rtlCol="0">
            <a:noAutofit/>
          </a:bodyPr>
          <a:lstStyle/>
          <a:p>
            <a:pPr>
              <a:lnSpc>
                <a:spcPct val="150000"/>
              </a:lnSpc>
            </a:pPr>
            <a: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t>Le logo </a:t>
            </a:r>
            <a:b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br>
            <a:r>
              <a:rPr lang="en-US" sz="2800" b="1" dirty="0" err="1">
                <a:solidFill>
                  <a:srgbClr val="FFFFFF"/>
                </a:solidFill>
                <a:latin typeface="Abadi" panose="020B0604020104020204" pitchFamily="34" charset="0"/>
                <a:ea typeface="Tahoma" panose="020B0604030504040204" pitchFamily="34" charset="0"/>
                <a:cs typeface="Tahoma" panose="020B0604030504040204" pitchFamily="34" charset="0"/>
              </a:rPr>
              <a:t>représente</a:t>
            </a:r>
            <a: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t> </a:t>
            </a:r>
            <a:br>
              <a:rPr lang="en-US" sz="2800" dirty="0">
                <a:solidFill>
                  <a:srgbClr val="FFFFFF"/>
                </a:solidFill>
                <a:latin typeface="Abadi" panose="020B0604020104020204" pitchFamily="34" charset="0"/>
                <a:ea typeface="Tahoma" panose="020B0604030504040204" pitchFamily="34" charset="0"/>
                <a:cs typeface="Tahoma" panose="020B0604030504040204" pitchFamily="34" charset="0"/>
              </a:rPr>
            </a:br>
            <a:r>
              <a:rPr lang="en-US" sz="2800" b="1" dirty="0">
                <a:latin typeface="Abadi" panose="020B0604020104020204" pitchFamily="34" charset="0"/>
                <a:ea typeface="Tahoma" panose="020B0604030504040204" pitchFamily="34" charset="0"/>
                <a:cs typeface="Tahoma" panose="020B0604030504040204" pitchFamily="34" charset="0"/>
              </a:rPr>
              <a:t>4 femmes </a:t>
            </a:r>
            <a:b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br>
            <a: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t>des 4 coins     </a:t>
            </a:r>
            <a:b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br>
            <a: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t>de </a:t>
            </a:r>
            <a:r>
              <a:rPr lang="en-US" sz="2800" b="1" dirty="0" err="1">
                <a:solidFill>
                  <a:srgbClr val="FFFFFF"/>
                </a:solidFill>
                <a:latin typeface="Abadi" panose="020B0604020104020204" pitchFamily="34" charset="0"/>
                <a:ea typeface="Tahoma" panose="020B0604030504040204" pitchFamily="34" charset="0"/>
                <a:cs typeface="Tahoma" panose="020B0604030504040204" pitchFamily="34" charset="0"/>
              </a:rPr>
              <a:t>l’horizon</a:t>
            </a:r>
            <a: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t>, </a:t>
            </a:r>
            <a:b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br>
            <a:r>
              <a:rPr lang="en-US" sz="2800" b="1" dirty="0">
                <a:latin typeface="Abadi" panose="020B0604020104020204" pitchFamily="34" charset="0"/>
                <a:ea typeface="Tahoma" panose="020B0604030504040204" pitchFamily="34" charset="0"/>
                <a:cs typeface="Tahoma" panose="020B0604030504040204" pitchFamily="34" charset="0"/>
              </a:rPr>
              <a:t>à </a:t>
            </a:r>
            <a:r>
              <a:rPr lang="en-US" sz="2800" b="1" dirty="0" err="1">
                <a:latin typeface="Abadi" panose="020B0604020104020204" pitchFamily="34" charset="0"/>
                <a:ea typeface="Tahoma" panose="020B0604030504040204" pitchFamily="34" charset="0"/>
                <a:cs typeface="Tahoma" panose="020B0604030504040204" pitchFamily="34" charset="0"/>
              </a:rPr>
              <a:t>genoux</a:t>
            </a:r>
            <a: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t>,</a:t>
            </a:r>
            <a:b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br>
            <a:r>
              <a:rPr lang="en-US" sz="2800" b="1" dirty="0" err="1">
                <a:solidFill>
                  <a:srgbClr val="FFFFFF"/>
                </a:solidFill>
                <a:latin typeface="Abadi" panose="020B0604020104020204" pitchFamily="34" charset="0"/>
                <a:ea typeface="Tahoma" panose="020B0604030504040204" pitchFamily="34" charset="0"/>
                <a:cs typeface="Tahoma" panose="020B0604030504040204" pitchFamily="34" charset="0"/>
              </a:rPr>
              <a:t>en</a:t>
            </a:r>
            <a: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t> </a:t>
            </a:r>
            <a:r>
              <a:rPr lang="en-US" sz="2800" b="1" dirty="0" err="1">
                <a:solidFill>
                  <a:srgbClr val="FFFFFF"/>
                </a:solidFill>
                <a:latin typeface="Abadi" panose="020B0604020104020204" pitchFamily="34" charset="0"/>
                <a:ea typeface="Tahoma" panose="020B0604030504040204" pitchFamily="34" charset="0"/>
                <a:cs typeface="Tahoma" panose="020B0604030504040204" pitchFamily="34" charset="0"/>
              </a:rPr>
              <a:t>prière</a:t>
            </a:r>
            <a: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t> pour le monde,  </a:t>
            </a:r>
            <a:br>
              <a:rPr lang="en-US" sz="2800" b="1" dirty="0">
                <a:solidFill>
                  <a:srgbClr val="FFFFFF"/>
                </a:solidFill>
                <a:latin typeface="Abadi" panose="020B0604020104020204" pitchFamily="34" charset="0"/>
                <a:ea typeface="Tahoma" panose="020B0604030504040204" pitchFamily="34" charset="0"/>
                <a:cs typeface="Tahoma" panose="020B0604030504040204" pitchFamily="34" charset="0"/>
              </a:rPr>
            </a:br>
            <a:r>
              <a:rPr lang="en-US" sz="2800" b="1" dirty="0">
                <a:latin typeface="Abadi" panose="020B0604020104020204" pitchFamily="34" charset="0"/>
                <a:ea typeface="Tahoma" panose="020B0604030504040204" pitchFamily="34" charset="0"/>
                <a:cs typeface="Tahoma" panose="020B0604030504040204" pitchFamily="34" charset="0"/>
              </a:rPr>
              <a:t>au nom du Christ </a:t>
            </a:r>
          </a:p>
        </p:txBody>
      </p:sp>
      <p:grpSp>
        <p:nvGrpSpPr>
          <p:cNvPr id="3" name="Group 4">
            <a:extLst>
              <a:ext uri="{FF2B5EF4-FFF2-40B4-BE49-F238E27FC236}">
                <a16:creationId xmlns:a16="http://schemas.microsoft.com/office/drawing/2014/main" id="{847F22E4-24BA-1478-24F9-44470FC5B7F0}"/>
              </a:ext>
            </a:extLst>
          </p:cNvPr>
          <p:cNvGrpSpPr/>
          <p:nvPr/>
        </p:nvGrpSpPr>
        <p:grpSpPr>
          <a:xfrm>
            <a:off x="5588129" y="643466"/>
            <a:ext cx="5530735" cy="5530735"/>
            <a:chOff x="0" y="0"/>
            <a:chExt cx="812800" cy="812800"/>
          </a:xfrm>
        </p:grpSpPr>
        <p:sp>
          <p:nvSpPr>
            <p:cNvPr id="5" name="Freeform 5">
              <a:extLst>
                <a:ext uri="{FF2B5EF4-FFF2-40B4-BE49-F238E27FC236}">
                  <a16:creationId xmlns:a16="http://schemas.microsoft.com/office/drawing/2014/main" id="{B7A23AA9-A644-B110-1D10-16FA2F4651AF}"/>
                </a:ext>
              </a:extLst>
            </p:cNvPr>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a:p>
          </p:txBody>
        </p:sp>
      </p:grpSp>
    </p:spTree>
    <p:extLst>
      <p:ext uri="{BB962C8B-B14F-4D97-AF65-F5344CB8AC3E}">
        <p14:creationId xmlns:p14="http://schemas.microsoft.com/office/powerpoint/2010/main" val="2744270508"/>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47D34FA-6771-49E7-98FE-68CBFC79851B}"/>
              </a:ext>
            </a:extLst>
          </p:cNvPr>
          <p:cNvSpPr>
            <a:spLocks noGrp="1"/>
          </p:cNvSpPr>
          <p:nvPr>
            <p:ph type="title"/>
          </p:nvPr>
        </p:nvSpPr>
        <p:spPr>
          <a:xfrm>
            <a:off x="1456148" y="1320574"/>
            <a:ext cx="3240506" cy="4064628"/>
          </a:xfrm>
        </p:spPr>
        <p:txBody>
          <a:bodyPr>
            <a:normAutofit/>
          </a:bodyPr>
          <a:lstStyle/>
          <a:p>
            <a:pPr>
              <a:lnSpc>
                <a:spcPct val="150000"/>
              </a:lnSpc>
            </a:pPr>
            <a:r>
              <a:rPr lang="fr-FR" sz="3700" b="1" dirty="0">
                <a:solidFill>
                  <a:srgbClr val="FFFFFF"/>
                </a:solidFill>
                <a:latin typeface="Tahoma" panose="020B0604030504040204" pitchFamily="34" charset="0"/>
                <a:ea typeface="Tahoma" panose="020B0604030504040204" pitchFamily="34" charset="0"/>
                <a:cs typeface="Tahoma" panose="020B0604030504040204" pitchFamily="34" charset="0"/>
              </a:rPr>
              <a:t>Mot d’ordre  </a:t>
            </a:r>
            <a:br>
              <a:rPr lang="fr-FR" sz="3700"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fr-FR" sz="3700" b="1" dirty="0">
                <a:solidFill>
                  <a:srgbClr val="FFFFFF"/>
                </a:solidFill>
                <a:latin typeface="Tahoma" panose="020B0604030504040204" pitchFamily="34" charset="0"/>
                <a:ea typeface="Tahoma" panose="020B0604030504040204" pitchFamily="34" charset="0"/>
                <a:cs typeface="Tahoma" panose="020B0604030504040204" pitchFamily="34" charset="0"/>
              </a:rPr>
              <a:t>- S’informer</a:t>
            </a:r>
            <a:br>
              <a:rPr lang="fr-FR" sz="3700"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fr-FR" sz="3700" b="1" dirty="0">
                <a:solidFill>
                  <a:srgbClr val="FFFFFF"/>
                </a:solidFill>
                <a:latin typeface="Tahoma" panose="020B0604030504040204" pitchFamily="34" charset="0"/>
                <a:ea typeface="Tahoma" panose="020B0604030504040204" pitchFamily="34" charset="0"/>
                <a:cs typeface="Tahoma" panose="020B0604030504040204" pitchFamily="34" charset="0"/>
              </a:rPr>
              <a:t>- Prier</a:t>
            </a:r>
            <a:br>
              <a:rPr lang="fr-FR" sz="3700"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fr-FR" sz="3700" b="1" dirty="0">
                <a:solidFill>
                  <a:srgbClr val="FFFFFF"/>
                </a:solidFill>
                <a:latin typeface="Tahoma" panose="020B0604030504040204" pitchFamily="34" charset="0"/>
                <a:ea typeface="Tahoma" panose="020B0604030504040204" pitchFamily="34" charset="0"/>
                <a:cs typeface="Tahoma" panose="020B0604030504040204" pitchFamily="34" charset="0"/>
              </a:rPr>
              <a:t>- Agir </a:t>
            </a:r>
            <a:endParaRPr lang="fr-FR" sz="3700" b="1" dirty="0">
              <a:solidFill>
                <a:srgbClr val="FFFFFF"/>
              </a:solidFill>
            </a:endParaRPr>
          </a:p>
        </p:txBody>
      </p:sp>
      <p:sp>
        <p:nvSpPr>
          <p:cNvPr id="23"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4818A858-41FA-47E3-B93E-7FA2DA944DCE}"/>
              </a:ext>
            </a:extLst>
          </p:cNvPr>
          <p:cNvSpPr>
            <a:spLocks noGrp="1"/>
          </p:cNvSpPr>
          <p:nvPr>
            <p:ph idx="1"/>
          </p:nvPr>
        </p:nvSpPr>
        <p:spPr>
          <a:xfrm>
            <a:off x="5370153" y="1526033"/>
            <a:ext cx="5536397" cy="3935281"/>
          </a:xfrm>
        </p:spPr>
        <p:txBody>
          <a:bodyPr>
            <a:normAutofit lnSpcReduction="10000"/>
          </a:bodyPr>
          <a:lstStyle/>
          <a:p>
            <a:pPr marL="0" indent="0">
              <a:buNone/>
            </a:pPr>
            <a:endParaRPr lang="fr-FR"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fr-FR" sz="4000" b="1" dirty="0">
                <a:latin typeface="Abadi" panose="020B0604020104020204" pitchFamily="34" charset="0"/>
                <a:ea typeface="Tahoma" panose="020B0604030504040204" pitchFamily="34" charset="0"/>
                <a:cs typeface="Tahoma" panose="020B0604030504040204" pitchFamily="34" charset="0"/>
              </a:rPr>
              <a:t>L’initiative et l’organisation </a:t>
            </a:r>
          </a:p>
          <a:p>
            <a:pPr marL="0" indent="0">
              <a:buNone/>
            </a:pPr>
            <a:r>
              <a:rPr lang="fr-FR" sz="4000" dirty="0">
                <a:latin typeface="Abadi" panose="020B0604020104020204" pitchFamily="34" charset="0"/>
                <a:ea typeface="Tahoma" panose="020B0604030504040204" pitchFamily="34" charset="0"/>
                <a:cs typeface="Tahoma" panose="020B0604030504040204" pitchFamily="34" charset="0"/>
              </a:rPr>
              <a:t>sont féminines, </a:t>
            </a:r>
          </a:p>
          <a:p>
            <a:pPr marL="0" indent="0">
              <a:buNone/>
            </a:pPr>
            <a:r>
              <a:rPr lang="fr-FR" sz="4000" dirty="0">
                <a:latin typeface="Abadi" panose="020B0604020104020204" pitchFamily="34" charset="0"/>
                <a:ea typeface="Tahoma" panose="020B0604030504040204" pitchFamily="34" charset="0"/>
                <a:cs typeface="Tahoma" panose="020B0604030504040204" pitchFamily="34" charset="0"/>
              </a:rPr>
              <a:t>mais le jour « J », toute la communauté est invitée !</a:t>
            </a:r>
          </a:p>
        </p:txBody>
      </p:sp>
    </p:spTree>
    <p:extLst>
      <p:ext uri="{BB962C8B-B14F-4D97-AF65-F5344CB8AC3E}">
        <p14:creationId xmlns:p14="http://schemas.microsoft.com/office/powerpoint/2010/main" val="477895177"/>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0E289-56D2-7227-1EBA-2C715E7CCBF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E268483-D84C-174D-7EE9-0653FECED3AE}"/>
              </a:ext>
            </a:extLst>
          </p:cNvPr>
          <p:cNvSpPr>
            <a:spLocks noGrp="1"/>
          </p:cNvSpPr>
          <p:nvPr>
            <p:ph type="title"/>
          </p:nvPr>
        </p:nvSpPr>
        <p:spPr>
          <a:xfrm>
            <a:off x="5894962" y="479493"/>
            <a:ext cx="5458838" cy="1325563"/>
          </a:xfrm>
        </p:spPr>
        <p:txBody>
          <a:bodyPr>
            <a:normAutofit/>
          </a:bodyPr>
          <a:lstStyle/>
          <a:p>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1887</a:t>
            </a:r>
            <a:r>
              <a:rPr lang="fr-FR" b="1" dirty="0">
                <a:latin typeface="Tahoma" panose="020B0604030504040204" pitchFamily="34" charset="0"/>
                <a:ea typeface="Tahoma" panose="020B0604030504040204" pitchFamily="34" charset="0"/>
                <a:cs typeface="Tahoma" panose="020B0604030504040204" pitchFamily="34" charset="0"/>
              </a:rPr>
              <a:t> débuts</a:t>
            </a:r>
            <a:r>
              <a:rPr lang="fr-FR" dirty="0">
                <a:latin typeface="Tahoma" panose="020B0604030504040204" pitchFamily="34" charset="0"/>
                <a:ea typeface="Tahoma" panose="020B0604030504040204" pitchFamily="34" charset="0"/>
                <a:cs typeface="Tahoma" panose="020B0604030504040204" pitchFamily="34" charset="0"/>
              </a:rPr>
              <a:t> </a:t>
            </a:r>
            <a:r>
              <a:rPr lang="fr-FR" b="1" dirty="0">
                <a:latin typeface="Tahoma" panose="020B0604030504040204" pitchFamily="34" charset="0"/>
                <a:ea typeface="Tahoma" panose="020B0604030504040204" pitchFamily="34" charset="0"/>
                <a:cs typeface="Tahoma" panose="020B0604030504040204" pitchFamily="34" charset="0"/>
              </a:rPr>
              <a:t>de</a:t>
            </a:r>
            <a:r>
              <a:rPr lang="fr-FR" dirty="0">
                <a:latin typeface="Tahoma" panose="020B0604030504040204" pitchFamily="34" charset="0"/>
                <a:ea typeface="Tahoma" panose="020B0604030504040204" pitchFamily="34" charset="0"/>
                <a:cs typeface="Tahoma" panose="020B0604030504040204" pitchFamily="34" charset="0"/>
              </a:rPr>
              <a:t> </a:t>
            </a:r>
            <a:r>
              <a:rPr lang="fr-FR" b="1" dirty="0">
                <a:latin typeface="Tahoma" panose="020B0604030504040204" pitchFamily="34" charset="0"/>
                <a:ea typeface="Tahoma" panose="020B0604030504040204" pitchFamily="34" charset="0"/>
                <a:cs typeface="Tahoma" panose="020B0604030504040204" pitchFamily="34" charset="0"/>
              </a:rPr>
              <a:t>la</a:t>
            </a:r>
            <a:r>
              <a:rPr lang="fr-FR" dirty="0">
                <a:latin typeface="Tahoma" panose="020B0604030504040204" pitchFamily="34" charset="0"/>
                <a:ea typeface="Tahoma" panose="020B0604030504040204" pitchFamily="34" charset="0"/>
                <a:cs typeface="Tahoma" panose="020B0604030504040204" pitchFamily="34" charset="0"/>
              </a:rPr>
              <a:t> </a:t>
            </a:r>
            <a:r>
              <a:rPr lang="fr-FR" b="1" dirty="0">
                <a:latin typeface="Tahoma" panose="020B0604030504040204" pitchFamily="34" charset="0"/>
                <a:ea typeface="Tahoma" panose="020B0604030504040204" pitchFamily="34" charset="0"/>
                <a:cs typeface="Tahoma" panose="020B0604030504040204" pitchFamily="34" charset="0"/>
              </a:rPr>
              <a:t>JMP</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a:extLst>
              <a:ext uri="{FF2B5EF4-FFF2-40B4-BE49-F238E27FC236}">
                <a16:creationId xmlns:a16="http://schemas.microsoft.com/office/drawing/2014/main" id="{A279C33C-DA5E-4409-DBD7-D7E7EC808CB9}"/>
              </a:ext>
            </a:extLst>
          </p:cNvPr>
          <p:cNvPicPr>
            <a:picLocks noChangeAspect="1"/>
          </p:cNvPicPr>
          <p:nvPr/>
        </p:nvPicPr>
        <p:blipFill rotWithShape="1">
          <a:blip r:embed="rId2"/>
          <a:srcRect l="4673" t="2252" r="3607" b="15428"/>
          <a:stretch/>
        </p:blipFill>
        <p:spPr>
          <a:xfrm>
            <a:off x="703182" y="2211325"/>
            <a:ext cx="4777381" cy="226560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scene3d>
            <a:camera prst="orthographicFront"/>
            <a:lightRig rig="contrasting" dir="t">
              <a:rot lat="0" lon="0" rev="3000000"/>
            </a:lightRig>
          </a:scene3d>
          <a:sp3d contourW="7620">
            <a:bevelT w="95250" h="31750"/>
            <a:contourClr>
              <a:srgbClr val="333333"/>
            </a:contourClr>
          </a:sp3d>
        </p:spPr>
      </p:pic>
      <p:sp>
        <p:nvSpPr>
          <p:cNvPr id="3" name="Espace réservé du contenu 2">
            <a:extLst>
              <a:ext uri="{FF2B5EF4-FFF2-40B4-BE49-F238E27FC236}">
                <a16:creationId xmlns:a16="http://schemas.microsoft.com/office/drawing/2014/main" id="{70FF1BAB-62F2-BC76-A35C-961D69C078B0}"/>
              </a:ext>
            </a:extLst>
          </p:cNvPr>
          <p:cNvSpPr>
            <a:spLocks noGrp="1"/>
          </p:cNvSpPr>
          <p:nvPr>
            <p:ph idx="1"/>
          </p:nvPr>
        </p:nvSpPr>
        <p:spPr>
          <a:xfrm>
            <a:off x="5894962" y="1984443"/>
            <a:ext cx="5458838" cy="4192520"/>
          </a:xfrm>
        </p:spPr>
        <p:txBody>
          <a:bodyPr>
            <a:normAutofit/>
          </a:bodyPr>
          <a:lstStyle/>
          <a:p>
            <a:pPr marL="0" indent="0">
              <a:lnSpc>
                <a:spcPct val="150000"/>
              </a:lnSpc>
              <a:buNone/>
            </a:pPr>
            <a:r>
              <a:rPr lang="fr-FR" dirty="0">
                <a:latin typeface="Tahoma" panose="020B0604030504040204" pitchFamily="34" charset="0"/>
                <a:ea typeface="Tahoma" panose="020B0604030504040204" pitchFamily="34" charset="0"/>
                <a:cs typeface="Tahoma" panose="020B0604030504040204" pitchFamily="34" charset="0"/>
              </a:rPr>
              <a:t>L’année </a:t>
            </a:r>
            <a:r>
              <a:rPr lang="fr-FR" b="1" dirty="0">
                <a:latin typeface="Tahoma" panose="020B0604030504040204" pitchFamily="34" charset="0"/>
                <a:ea typeface="Tahoma" panose="020B0604030504040204" pitchFamily="34" charset="0"/>
                <a:cs typeface="Tahoma" panose="020B0604030504040204" pitchFamily="34" charset="0"/>
              </a:rPr>
              <a:t>1887</a:t>
            </a:r>
            <a:r>
              <a:rPr lang="fr-FR" dirty="0">
                <a:latin typeface="Tahoma" panose="020B0604030504040204" pitchFamily="34" charset="0"/>
                <a:ea typeface="Tahoma" panose="020B0604030504040204" pitchFamily="34" charset="0"/>
                <a:cs typeface="Tahoma" panose="020B0604030504040204" pitchFamily="34" charset="0"/>
              </a:rPr>
              <a:t> a souvent été retenue comme celle du début du mouvement de la JMP. L’initiative viendrait de </a:t>
            </a:r>
          </a:p>
          <a:p>
            <a:pPr marL="0" indent="0">
              <a:lnSpc>
                <a:spcPct val="150000"/>
              </a:lnSpc>
              <a:buNone/>
            </a:pP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Mary Ellen James</a:t>
            </a:r>
            <a:r>
              <a:rPr lang="fr-FR" dirty="0">
                <a:latin typeface="Tahoma" panose="020B0604030504040204" pitchFamily="34" charset="0"/>
                <a:ea typeface="Tahoma" panose="020B0604030504040204" pitchFamily="34" charset="0"/>
                <a:cs typeface="Tahoma" panose="020B0604030504040204" pitchFamily="34" charset="0"/>
              </a:rPr>
              <a:t>, presbytérienne nord-américaine.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341361712"/>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A729-EAA1-FB47-656E-3C8CF94220D6}"/>
            </a:ext>
          </a:extLst>
        </p:cNvPr>
        <p:cNvGrpSpPr/>
        <p:nvPr/>
      </p:nvGrpSpPr>
      <p:grpSpPr>
        <a:xfrm>
          <a:off x="0" y="0"/>
          <a:ext cx="0" cy="0"/>
          <a:chOff x="0" y="0"/>
          <a:chExt cx="0" cy="0"/>
        </a:xfrm>
      </p:grpSpPr>
      <p:pic>
        <p:nvPicPr>
          <p:cNvPr id="5" name="Image 4" descr="Une image contenant texte, lettre, drapeau&#10;&#10;Le contenu généré par l’IA peut être incorrect.">
            <a:extLst>
              <a:ext uri="{FF2B5EF4-FFF2-40B4-BE49-F238E27FC236}">
                <a16:creationId xmlns:a16="http://schemas.microsoft.com/office/drawing/2014/main" id="{4EDDB0A0-0F5D-0DB7-C84F-7D1E438D393A}"/>
              </a:ext>
            </a:extLst>
          </p:cNvPr>
          <p:cNvPicPr>
            <a:picLocks noChangeAspect="1"/>
          </p:cNvPicPr>
          <p:nvPr/>
        </p:nvPicPr>
        <p:blipFill>
          <a:blip r:embed="rId2" cstate="email">
            <a:extLst>
              <a:ext uri="{28A0092B-C50C-407E-A947-70E740481C1C}">
                <a14:useLocalDpi xmlns:a14="http://schemas.microsoft.com/office/drawing/2010/main"/>
              </a:ext>
            </a:extLst>
          </a:blip>
          <a:srcRect r="-2"/>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Image 7" descr="Une image contenant plein air, habits, bâtiment, homme&#10;&#10;Le contenu généré par l’IA peut être incorrect.">
            <a:extLst>
              <a:ext uri="{FF2B5EF4-FFF2-40B4-BE49-F238E27FC236}">
                <a16:creationId xmlns:a16="http://schemas.microsoft.com/office/drawing/2014/main" id="{52F0BABD-69CD-28B2-1335-6A0BA24B2373}"/>
              </a:ext>
            </a:extLst>
          </p:cNvPr>
          <p:cNvPicPr>
            <a:picLocks noChangeAspect="1"/>
          </p:cNvPicPr>
          <p:nvPr/>
        </p:nvPicPr>
        <p:blipFill>
          <a:blip r:embed="rId3" cstate="email">
            <a:extLst>
              <a:ext uri="{28A0092B-C50C-407E-A947-70E740481C1C}">
                <a14:useLocalDpi xmlns:a14="http://schemas.microsoft.com/office/drawing/2010/main"/>
              </a:ext>
            </a:extLst>
          </a:blip>
          <a:srcRect r="-2"/>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re 1">
            <a:extLst>
              <a:ext uri="{FF2B5EF4-FFF2-40B4-BE49-F238E27FC236}">
                <a16:creationId xmlns:a16="http://schemas.microsoft.com/office/drawing/2014/main" id="{8CFF14CA-7D25-FDF9-1B0F-BC30F57D5952}"/>
              </a:ext>
            </a:extLst>
          </p:cNvPr>
          <p:cNvSpPr>
            <a:spLocks noGrp="1"/>
          </p:cNvSpPr>
          <p:nvPr>
            <p:ph type="title"/>
          </p:nvPr>
        </p:nvSpPr>
        <p:spPr>
          <a:xfrm>
            <a:off x="448056" y="859536"/>
            <a:ext cx="4832802" cy="1243584"/>
          </a:xfrm>
        </p:spPr>
        <p:txBody>
          <a:bodyPr>
            <a:normAutofit/>
          </a:bodyPr>
          <a:lstStyle/>
          <a:p>
            <a:r>
              <a:rPr lang="fr-FR" sz="3400" b="1" dirty="0">
                <a:solidFill>
                  <a:srgbClr val="FF0000"/>
                </a:solidFill>
                <a:latin typeface="Tahoma" panose="020B0604030504040204" pitchFamily="34" charset="0"/>
                <a:ea typeface="Tahoma" panose="020B0604030504040204" pitchFamily="34" charset="0"/>
                <a:cs typeface="Tahoma" panose="020B0604030504040204" pitchFamily="34" charset="0"/>
              </a:rPr>
              <a:t>Pourquoi 1887 débuts</a:t>
            </a:r>
            <a:r>
              <a:rPr lang="fr-FR" sz="3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3400" b="1" dirty="0">
                <a:solidFill>
                  <a:srgbClr val="FF0000"/>
                </a:solidFill>
                <a:latin typeface="Tahoma" panose="020B0604030504040204" pitchFamily="34" charset="0"/>
                <a:ea typeface="Tahoma" panose="020B0604030504040204" pitchFamily="34" charset="0"/>
                <a:cs typeface="Tahoma" panose="020B0604030504040204" pitchFamily="34" charset="0"/>
              </a:rPr>
              <a:t>de</a:t>
            </a:r>
            <a:r>
              <a:rPr lang="fr-FR" sz="3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3400" b="1" dirty="0">
                <a:solidFill>
                  <a:srgbClr val="FF0000"/>
                </a:solidFill>
                <a:latin typeface="Tahoma" panose="020B0604030504040204" pitchFamily="34" charset="0"/>
                <a:ea typeface="Tahoma" panose="020B0604030504040204" pitchFamily="34" charset="0"/>
                <a:cs typeface="Tahoma" panose="020B0604030504040204" pitchFamily="34" charset="0"/>
              </a:rPr>
              <a:t>la</a:t>
            </a:r>
            <a:r>
              <a:rPr lang="fr-FR" sz="3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3400" b="1" dirty="0">
                <a:solidFill>
                  <a:srgbClr val="FF0000"/>
                </a:solidFill>
                <a:latin typeface="Tahoma" panose="020B0604030504040204" pitchFamily="34" charset="0"/>
                <a:ea typeface="Tahoma" panose="020B0604030504040204" pitchFamily="34" charset="0"/>
                <a:cs typeface="Tahoma" panose="020B0604030504040204" pitchFamily="34" charset="0"/>
              </a:rPr>
              <a:t>JMP ?</a:t>
            </a:r>
          </a:p>
        </p:txBody>
      </p:sp>
      <p:sp>
        <p:nvSpPr>
          <p:cNvPr id="3" name="Espace réservé du contenu 2">
            <a:extLst>
              <a:ext uri="{FF2B5EF4-FFF2-40B4-BE49-F238E27FC236}">
                <a16:creationId xmlns:a16="http://schemas.microsoft.com/office/drawing/2014/main" id="{EB955192-7AFE-A979-6411-FF009236E529}"/>
              </a:ext>
            </a:extLst>
          </p:cNvPr>
          <p:cNvSpPr>
            <a:spLocks noGrp="1"/>
          </p:cNvSpPr>
          <p:nvPr>
            <p:ph idx="1"/>
          </p:nvPr>
        </p:nvSpPr>
        <p:spPr>
          <a:xfrm>
            <a:off x="388820" y="2304288"/>
            <a:ext cx="5189020" cy="4198111"/>
          </a:xfrm>
        </p:spPr>
        <p:txBody>
          <a:bodyPr>
            <a:normAutofit/>
          </a:bodyPr>
          <a:lstStyle/>
          <a:p>
            <a:pPr marL="0" indent="0">
              <a:buNone/>
            </a:pPr>
            <a:r>
              <a:rPr lang="fr-FR" b="1" dirty="0">
                <a:latin typeface="Abadi" panose="020B0604020104020204" pitchFamily="34" charset="0"/>
                <a:ea typeface="Tahoma" panose="020B0604030504040204" pitchFamily="34" charset="0"/>
                <a:cs typeface="Tahoma" panose="020B0604030504040204" pitchFamily="34" charset="0"/>
              </a:rPr>
              <a:t>La guerre civile américaine a fait rage de 1861 à 1865. </a:t>
            </a:r>
          </a:p>
          <a:p>
            <a:pPr marL="0" indent="0">
              <a:buNone/>
            </a:pPr>
            <a:endParaRPr lang="fr-FR" b="1" dirty="0">
              <a:latin typeface="Abadi" panose="020B0604020104020204" pitchFamily="34" charset="0"/>
              <a:ea typeface="Tahoma" panose="020B0604030504040204" pitchFamily="34" charset="0"/>
              <a:cs typeface="Tahoma" panose="020B0604030504040204" pitchFamily="34" charset="0"/>
            </a:endParaRPr>
          </a:p>
          <a:p>
            <a:pPr marL="0" indent="0">
              <a:buNone/>
            </a:pPr>
            <a:r>
              <a:rPr lang="fr-FR" b="1" dirty="0">
                <a:latin typeface="Abadi" panose="020B0604020104020204" pitchFamily="34" charset="0"/>
                <a:ea typeface="Tahoma" panose="020B0604030504040204" pitchFamily="34" charset="0"/>
                <a:cs typeface="Tahoma" panose="020B0604030504040204" pitchFamily="34" charset="0"/>
              </a:rPr>
              <a:t>22 ans après, le pays est marqué par la division et les souffrances. Des milliers de femmes et d’hommes venus d’Asie et d’Europe débarquent dans le pays à la recherche d’un avenir meilleur. </a:t>
            </a:r>
          </a:p>
          <a:p>
            <a:pPr marL="0" indent="0">
              <a:buNone/>
            </a:pPr>
            <a:endParaRPr lang="fr-FR" sz="2000" dirty="0"/>
          </a:p>
        </p:txBody>
      </p:sp>
      <p:sp>
        <p:nvSpPr>
          <p:cNvPr id="6" name="AutoShape 6" descr="L'image montre un groupe de personnes rassemblées sur un quai, probablement à une époque antérieure. On peut voir des individus portant des habits typiques de l'époque, dont des chapeaux, et certains sont emmitouflés dans des couvertures. Ils semblent s'affairer autour de bagages et de marchandises, évoquant des thèmes de migration ou de transit. En arrière-plan, on aperçoit des bâtiments ainsi que des bateaux sur l'eau, suggérant un port animé. L'atmosphère semble à la fois chargée et historique.">
            <a:extLst>
              <a:ext uri="{FF2B5EF4-FFF2-40B4-BE49-F238E27FC236}">
                <a16:creationId xmlns:a16="http://schemas.microsoft.com/office/drawing/2014/main" id="{752A3673-86A6-8223-AA97-C20B4F0C4A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601146340"/>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C5F3D-DB15-4609-B6C5-7A084A27029D}"/>
              </a:ext>
            </a:extLst>
          </p:cNvPr>
          <p:cNvSpPr>
            <a:spLocks noGrp="1"/>
          </p:cNvSpPr>
          <p:nvPr>
            <p:ph type="title"/>
          </p:nvPr>
        </p:nvSpPr>
        <p:spPr>
          <a:xfrm>
            <a:off x="793662" y="386930"/>
            <a:ext cx="10066122" cy="1298448"/>
          </a:xfrm>
        </p:spPr>
        <p:txBody>
          <a:bodyPr anchor="b">
            <a:normAutofit/>
          </a:bodyPr>
          <a:lstStyle/>
          <a:p>
            <a:r>
              <a:rPr lang="fr-FR" sz="4800" b="1" dirty="0">
                <a:solidFill>
                  <a:srgbClr val="FF0000"/>
                </a:solidFill>
                <a:latin typeface="Tahoma" panose="020B0604030504040204" pitchFamily="34" charset="0"/>
                <a:ea typeface="Tahoma" panose="020B0604030504040204" pitchFamily="34" charset="0"/>
                <a:cs typeface="Tahoma" panose="020B0604030504040204" pitchFamily="34" charset="0"/>
              </a:rPr>
              <a:t>1887 débuts</a:t>
            </a:r>
            <a:r>
              <a:rPr lang="fr-FR" sz="4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800" b="1" dirty="0">
                <a:solidFill>
                  <a:srgbClr val="FF0000"/>
                </a:solidFill>
                <a:latin typeface="Tahoma" panose="020B0604030504040204" pitchFamily="34" charset="0"/>
                <a:ea typeface="Tahoma" panose="020B0604030504040204" pitchFamily="34" charset="0"/>
                <a:cs typeface="Tahoma" panose="020B0604030504040204" pitchFamily="34" charset="0"/>
              </a:rPr>
              <a:t>de</a:t>
            </a:r>
            <a:r>
              <a:rPr lang="fr-FR" sz="4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800" b="1" dirty="0">
                <a:solidFill>
                  <a:srgbClr val="FF0000"/>
                </a:solidFill>
                <a:latin typeface="Tahoma" panose="020B0604030504040204" pitchFamily="34" charset="0"/>
                <a:ea typeface="Tahoma" panose="020B0604030504040204" pitchFamily="34" charset="0"/>
                <a:cs typeface="Tahoma" panose="020B0604030504040204" pitchFamily="34" charset="0"/>
              </a:rPr>
              <a:t>la</a:t>
            </a:r>
            <a:r>
              <a:rPr lang="fr-FR" sz="4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800" b="1" dirty="0">
                <a:solidFill>
                  <a:srgbClr val="FF0000"/>
                </a:solidFill>
                <a:latin typeface="Tahoma" panose="020B0604030504040204" pitchFamily="34" charset="0"/>
                <a:ea typeface="Tahoma" panose="020B0604030504040204" pitchFamily="34" charset="0"/>
                <a:cs typeface="Tahoma" panose="020B0604030504040204" pitchFamily="34" charset="0"/>
              </a:rPr>
              <a:t>JMP</a:t>
            </a:r>
          </a:p>
        </p:txBody>
      </p:sp>
      <p:sp>
        <p:nvSpPr>
          <p:cNvPr id="3" name="Espace réservé du contenu 2">
            <a:extLst>
              <a:ext uri="{FF2B5EF4-FFF2-40B4-BE49-F238E27FC236}">
                <a16:creationId xmlns:a16="http://schemas.microsoft.com/office/drawing/2014/main" id="{658BBEF8-03AE-41EF-9372-1E02B6E5B4F7}"/>
              </a:ext>
            </a:extLst>
          </p:cNvPr>
          <p:cNvSpPr>
            <a:spLocks noGrp="1"/>
          </p:cNvSpPr>
          <p:nvPr>
            <p:ph idx="1"/>
          </p:nvPr>
        </p:nvSpPr>
        <p:spPr>
          <a:xfrm>
            <a:off x="457302" y="2262398"/>
            <a:ext cx="5234379" cy="4035880"/>
          </a:xfrm>
        </p:spPr>
        <p:txBody>
          <a:bodyPr anchor="ctr">
            <a:normAutofit fontScale="25000" lnSpcReduction="20000"/>
          </a:bodyPr>
          <a:lstStyle/>
          <a:p>
            <a:pPr marL="0" indent="0" algn="just">
              <a:buNone/>
            </a:pPr>
            <a:endParaRPr lang="fr-FR" sz="3200" dirty="0">
              <a:latin typeface="Abadi" panose="020B0604020104020204" pitchFamily="34" charset="0"/>
              <a:ea typeface="Tahoma" panose="020B0604030504040204" pitchFamily="34" charset="0"/>
              <a:cs typeface="Tahoma" panose="020B0604030504040204" pitchFamily="34" charset="0"/>
            </a:endParaRPr>
          </a:p>
          <a:p>
            <a:pPr marL="0" indent="0" algn="just">
              <a:lnSpc>
                <a:spcPct val="120000"/>
              </a:lnSpc>
              <a:buNone/>
            </a:pPr>
            <a:r>
              <a:rPr lang="fr-FR" sz="9600" b="1" dirty="0">
                <a:latin typeface="Abadi" panose="020B0604020104020204" pitchFamily="34" charset="0"/>
                <a:ea typeface="Tahoma" panose="020B0604030504040204" pitchFamily="34" charset="0"/>
                <a:cs typeface="Tahoma" panose="020B0604030504040204" pitchFamily="34" charset="0"/>
              </a:rPr>
              <a:t>Mais pour la grande majorité d’entre eux, c’est le chômage et une plus grande misère.</a:t>
            </a:r>
          </a:p>
          <a:p>
            <a:pPr marL="0" indent="0" algn="just">
              <a:lnSpc>
                <a:spcPct val="120000"/>
              </a:lnSpc>
              <a:buNone/>
            </a:pPr>
            <a:r>
              <a:rPr lang="fr-FR" sz="9600" b="1" dirty="0">
                <a:latin typeface="Abadi" panose="020B0604020104020204" pitchFamily="34" charset="0"/>
                <a:ea typeface="Tahoma" panose="020B0604030504040204" pitchFamily="34" charset="0"/>
                <a:cs typeface="Tahoma" panose="020B0604030504040204" pitchFamily="34" charset="0"/>
              </a:rPr>
              <a:t>Bouleversée par cette détresse, </a:t>
            </a:r>
            <a:r>
              <a:rPr lang="fr-FR" sz="9600" b="1" dirty="0">
                <a:solidFill>
                  <a:srgbClr val="FF0000"/>
                </a:solidFill>
                <a:latin typeface="Abadi" panose="020B0604020104020204" pitchFamily="34" charset="0"/>
                <a:ea typeface="Tahoma" panose="020B0604030504040204" pitchFamily="34" charset="0"/>
                <a:cs typeface="Tahoma" panose="020B0604030504040204" pitchFamily="34" charset="0"/>
              </a:rPr>
              <a:t>Marie Ellen James</a:t>
            </a:r>
            <a:r>
              <a:rPr lang="fr-FR" sz="9600" b="1" dirty="0">
                <a:latin typeface="Abadi" panose="020B0604020104020204" pitchFamily="34" charset="0"/>
                <a:ea typeface="Tahoma" panose="020B0604030504040204" pitchFamily="34" charset="0"/>
                <a:cs typeface="Tahoma" panose="020B0604030504040204" pitchFamily="34" charset="0"/>
              </a:rPr>
              <a:t>, présidente du comité des femmes de l’Eglise presbytérienne appelle à célébrer </a:t>
            </a:r>
            <a:r>
              <a:rPr lang="fr-FR" sz="9600" b="1" dirty="0">
                <a:solidFill>
                  <a:srgbClr val="FF0000"/>
                </a:solidFill>
                <a:latin typeface="Abadi" panose="020B0604020104020204" pitchFamily="34" charset="0"/>
                <a:ea typeface="Tahoma" panose="020B0604030504040204" pitchFamily="34" charset="0"/>
                <a:cs typeface="Tahoma" panose="020B0604030504040204" pitchFamily="34" charset="0"/>
              </a:rPr>
              <a:t>une  journée de prière de la mission intérieure</a:t>
            </a:r>
            <a:r>
              <a:rPr lang="fr-FR" sz="9600" b="1" dirty="0">
                <a:solidFill>
                  <a:srgbClr val="FF0000"/>
                </a:solidFill>
                <a:latin typeface="Abadi" panose="020B0604020104020204" pitchFamily="34" charset="0"/>
              </a:rPr>
              <a:t>. </a:t>
            </a:r>
          </a:p>
          <a:p>
            <a:pPr marL="0" indent="0">
              <a:buNone/>
            </a:pPr>
            <a:endParaRPr lang="fr-FR" sz="2000" dirty="0"/>
          </a:p>
          <a:p>
            <a:pPr marL="0" indent="0">
              <a:buNone/>
            </a:pPr>
            <a:endParaRPr lang="fr-FR" sz="2000" dirty="0"/>
          </a:p>
        </p:txBody>
      </p:sp>
      <p:pic>
        <p:nvPicPr>
          <p:cNvPr id="4" name="Image 3">
            <a:extLst>
              <a:ext uri="{FF2B5EF4-FFF2-40B4-BE49-F238E27FC236}">
                <a16:creationId xmlns:a16="http://schemas.microsoft.com/office/drawing/2014/main" id="{544FE7DE-E143-4CC5-A03D-2088D010AF79}"/>
              </a:ext>
            </a:extLst>
          </p:cNvPr>
          <p:cNvPicPr>
            <a:picLocks noChangeAspect="1"/>
          </p:cNvPicPr>
          <p:nvPr/>
        </p:nvPicPr>
        <p:blipFill rotWithShape="1">
          <a:blip r:embed="rId2"/>
          <a:srcRect l="4673" t="2252" r="3607" b="15428"/>
          <a:stretch/>
        </p:blipFill>
        <p:spPr>
          <a:xfrm>
            <a:off x="5911532" y="3120153"/>
            <a:ext cx="5150277" cy="2442447"/>
          </a:xfrm>
          <a:prstGeom prst="rect">
            <a:avLst/>
          </a:prstGeom>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33187176"/>
      </p:ext>
    </p:extLst>
  </p:cSld>
  <p:clrMapOvr>
    <a:masterClrMapping/>
  </p:clrMapOvr>
  <mc:AlternateContent xmlns:mc="http://schemas.openxmlformats.org/markup-compatibility/2006" xmlns:p14="http://schemas.microsoft.com/office/powerpoint/2010/main">
    <mc:Choice Requires="p14">
      <p:transition spd="slow" p14:dur="2000" advClick="0" advTm="11172"/>
    </mc:Choice>
    <mc:Fallback xmlns="">
      <p:transition spd="slow" advClick="0" advTm="11172"/>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856</Words>
  <Application>Microsoft Office PowerPoint</Application>
  <PresentationFormat>Grand écran</PresentationFormat>
  <Paragraphs>313</Paragraphs>
  <Slides>35</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Abadi</vt:lpstr>
      <vt:lpstr>Arial</vt:lpstr>
      <vt:lpstr>Calibri</vt:lpstr>
      <vt:lpstr>Calibri Light</vt:lpstr>
      <vt:lpstr>Tahoma</vt:lpstr>
      <vt:lpstr>Thème Office</vt:lpstr>
      <vt:lpstr>  JMP Journée Mondiale de prière  </vt:lpstr>
      <vt:lpstr>J pour Journée </vt:lpstr>
      <vt:lpstr>M pour Mondiale</vt:lpstr>
      <vt:lpstr>P pour Prière</vt:lpstr>
      <vt:lpstr>Le logo  représente  4 femmes  des 4 coins      de l’horizon,  à genoux, en prière pour le monde,   au nom du Christ </vt:lpstr>
      <vt:lpstr>Mot d’ordre   - S’informer - Prier - Agir </vt:lpstr>
      <vt:lpstr>1887 débuts de la JMP</vt:lpstr>
      <vt:lpstr>Pourquoi 1887 débuts de la JMP ?</vt:lpstr>
      <vt:lpstr>1887 débuts de la JMP</vt:lpstr>
      <vt:lpstr>Depuis 1887</vt:lpstr>
      <vt:lpstr>Autres femmes engagées </vt:lpstr>
      <vt:lpstr>En résumé…</vt:lpstr>
      <vt:lpstr> </vt:lpstr>
      <vt:lpstr>1er niveau   le pays Association JMP-France, loi 1901 </vt:lpstr>
      <vt:lpstr>1er niveau   le pays Association JMP-France, loi 1901 </vt:lpstr>
      <vt:lpstr>Le comité national 7 à 12 membres élues en AG</vt:lpstr>
      <vt:lpstr>2e niveau   la région</vt:lpstr>
      <vt:lpstr>Pacific region</vt:lpstr>
      <vt:lpstr>Présentation PowerPoint</vt:lpstr>
      <vt:lpstr>Présentation PowerPoint</vt:lpstr>
      <vt:lpstr>Présentation PowerPoint</vt:lpstr>
      <vt:lpstr>Europe region</vt:lpstr>
      <vt:lpstr>Middle East region</vt:lpstr>
      <vt:lpstr> African region </vt:lpstr>
      <vt:lpstr>3e niveau   international</vt:lpstr>
      <vt:lpstr>Présentation PowerPoint</vt:lpstr>
      <vt:lpstr>Présentation PowerPoint</vt:lpstr>
      <vt:lpstr>Une rencontre internationale tous les 5 ans</vt:lpstr>
      <vt:lpstr>Une rencontre internationale tous les 5 ans … pour choisir une action   </vt:lpstr>
      <vt:lpstr>Présentation PowerPoint</vt:lpstr>
      <vt:lpstr>Présentation PowerPoint</vt:lpstr>
      <vt:lpstr>Engagement à  PRIER pour la paix chaque lundi 21h00 en Europe</vt:lpstr>
      <vt:lpstr>   Prochaines célébrations JMP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Mondiale de  Prière des femmes</dc:title>
  <dc:creator>Laurence Gangloff</dc:creator>
  <cp:lastModifiedBy>Claire HERRENSCHMIDT</cp:lastModifiedBy>
  <cp:revision>73</cp:revision>
  <cp:lastPrinted>2018-01-07T20:00:15Z</cp:lastPrinted>
  <dcterms:created xsi:type="dcterms:W3CDTF">2018-01-07T05:05:17Z</dcterms:created>
  <dcterms:modified xsi:type="dcterms:W3CDTF">2026-01-14T22:38:49Z</dcterms:modified>
</cp:coreProperties>
</file>